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9"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Lst>
  <p:sldSz cy="5143500" cx="9144000"/>
  <p:notesSz cx="6858000" cy="9144000"/>
  <p:embeddedFontLst>
    <p:embeddedFont>
      <p:font typeface="Raleway"/>
      <p:regular r:id="rId20"/>
      <p:bold r:id="rId21"/>
      <p:italic r:id="rId22"/>
      <p:boldItalic r:id="rId23"/>
    </p:embeddedFont>
    <p:embeddedFont>
      <p:font typeface="Roboto"/>
      <p:regular r:id="rId24"/>
      <p:bold r:id="rId25"/>
      <p:italic r:id="rId26"/>
      <p:boldItalic r:id="rId27"/>
    </p:embeddedFont>
    <p:embeddedFont>
      <p:font typeface="Lato"/>
      <p:regular r:id="rId28"/>
      <p:bold r:id="rId29"/>
      <p:italic r:id="rId30"/>
      <p:boldItalic r:id="rId31"/>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20" Type="http://schemas.openxmlformats.org/officeDocument/2006/relationships/font" Target="fonts/Raleway-regular.fntdata"/><Relationship Id="rId22" Type="http://schemas.openxmlformats.org/officeDocument/2006/relationships/font" Target="fonts/Raleway-italic.fntdata"/><Relationship Id="rId21" Type="http://schemas.openxmlformats.org/officeDocument/2006/relationships/font" Target="fonts/Raleway-bold.fntdata"/><Relationship Id="rId24" Type="http://schemas.openxmlformats.org/officeDocument/2006/relationships/font" Target="fonts/Roboto-regular.fntdata"/><Relationship Id="rId23" Type="http://schemas.openxmlformats.org/officeDocument/2006/relationships/font" Target="fonts/Raleway-boldItalic.fntdata"/><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26" Type="http://schemas.openxmlformats.org/officeDocument/2006/relationships/font" Target="fonts/Roboto-italic.fntdata"/><Relationship Id="rId25" Type="http://schemas.openxmlformats.org/officeDocument/2006/relationships/font" Target="fonts/Roboto-bold.fntdata"/><Relationship Id="rId28" Type="http://schemas.openxmlformats.org/officeDocument/2006/relationships/font" Target="fonts/Lato-regular.fntdata"/><Relationship Id="rId27" Type="http://schemas.openxmlformats.org/officeDocument/2006/relationships/font" Target="fonts/Roboto-boldItalic.fntdata"/><Relationship Id="rId5" Type="http://schemas.openxmlformats.org/officeDocument/2006/relationships/slide" Target="slides/slide1.xml"/><Relationship Id="rId6" Type="http://schemas.openxmlformats.org/officeDocument/2006/relationships/slide" Target="slides/slide2.xml"/><Relationship Id="rId29" Type="http://schemas.openxmlformats.org/officeDocument/2006/relationships/font" Target="fonts/Lato-bold.fntdata"/><Relationship Id="rId7" Type="http://schemas.openxmlformats.org/officeDocument/2006/relationships/slide" Target="slides/slide3.xml"/><Relationship Id="rId8" Type="http://schemas.openxmlformats.org/officeDocument/2006/relationships/slide" Target="slides/slide4.xml"/><Relationship Id="rId31" Type="http://schemas.openxmlformats.org/officeDocument/2006/relationships/font" Target="fonts/Lato-boldItalic.fntdata"/><Relationship Id="rId30" Type="http://schemas.openxmlformats.org/officeDocument/2006/relationships/font" Target="fonts/Lato-italic.fntdata"/><Relationship Id="rId11" Type="http://schemas.openxmlformats.org/officeDocument/2006/relationships/slide" Target="slides/slide7.xml"/><Relationship Id="rId10" Type="http://schemas.openxmlformats.org/officeDocument/2006/relationships/slide" Target="slides/slide6.xml"/><Relationship Id="rId13" Type="http://schemas.openxmlformats.org/officeDocument/2006/relationships/slide" Target="slides/slide9.xml"/><Relationship Id="rId12" Type="http://schemas.openxmlformats.org/officeDocument/2006/relationships/slide" Target="slides/slide8.xml"/><Relationship Id="rId15" Type="http://schemas.openxmlformats.org/officeDocument/2006/relationships/slide" Target="slides/slide11.xml"/><Relationship Id="rId14" Type="http://schemas.openxmlformats.org/officeDocument/2006/relationships/slide" Target="slides/slide10.xml"/><Relationship Id="rId17" Type="http://schemas.openxmlformats.org/officeDocument/2006/relationships/slide" Target="slides/slide13.xml"/><Relationship Id="rId16" Type="http://schemas.openxmlformats.org/officeDocument/2006/relationships/slide" Target="slides/slide12.xml"/><Relationship Id="rId19" Type="http://schemas.openxmlformats.org/officeDocument/2006/relationships/slide" Target="slides/slide15.xml"/><Relationship Id="rId18" Type="http://schemas.openxmlformats.org/officeDocument/2006/relationships/slide" Target="slides/slide1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2" name="Shape 82"/>
        <p:cNvGrpSpPr/>
        <p:nvPr/>
      </p:nvGrpSpPr>
      <p:grpSpPr>
        <a:xfrm>
          <a:off x="0" y="0"/>
          <a:ext cx="0" cy="0"/>
          <a:chOff x="0" y="0"/>
          <a:chExt cx="0" cy="0"/>
        </a:xfrm>
      </p:grpSpPr>
      <p:sp>
        <p:nvSpPr>
          <p:cNvPr id="83" name="Google Shape;83;g56e5bfeda6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4" name="Google Shape;84;g56e5bfeda6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900"/>
              <a:t>Welcome to session 3 of the webinar series “Exploring the New Jersey Dyslexia Handbook: A Guide to Early Literacy Development and Reading Struggles.” This four part webinar series is designed to help school districts become familiar with the guidance contained in the state handbook and to support district-based stakeholder teams in making the best educational programming decisions for the students in their schools. This series can be used as an implementation tool for districts interested in building a strong preventive model of screening and tiered intervention for students struggling in the area of reading. Each installment will provide team members with an overview of content and activities to support the team members in translating the information discussed into best practices in their schools and classrooms. </a:t>
            </a:r>
            <a:endParaRPr sz="900"/>
          </a:p>
          <a:p>
            <a:pPr indent="0" lvl="0" marL="0" rtl="0" algn="l">
              <a:spcBef>
                <a:spcPts val="0"/>
              </a:spcBef>
              <a:spcAft>
                <a:spcPts val="0"/>
              </a:spcAft>
              <a:buNone/>
            </a:pPr>
            <a:r>
              <a:t/>
            </a:r>
            <a:endParaRPr sz="900"/>
          </a:p>
          <a:p>
            <a:pPr indent="0" lvl="0" marL="0" rtl="0" algn="l">
              <a:spcBef>
                <a:spcPts val="0"/>
              </a:spcBef>
              <a:spcAft>
                <a:spcPts val="0"/>
              </a:spcAft>
              <a:buNone/>
            </a:pPr>
            <a:r>
              <a:rPr lang="en" sz="900"/>
              <a:t>In this third installment, we will review the intervention and assistive technology sections of the handbook.</a:t>
            </a:r>
            <a:endParaRPr sz="900"/>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0" name="Shape 150"/>
        <p:cNvGrpSpPr/>
        <p:nvPr/>
      </p:nvGrpSpPr>
      <p:grpSpPr>
        <a:xfrm>
          <a:off x="0" y="0"/>
          <a:ext cx="0" cy="0"/>
          <a:chOff x="0" y="0"/>
          <a:chExt cx="0" cy="0"/>
        </a:xfrm>
      </p:grpSpPr>
      <p:sp>
        <p:nvSpPr>
          <p:cNvPr id="151" name="Google Shape;151;g273c3ff4ee_0_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2" name="Google Shape;152;g273c3ff4ee_0_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900"/>
              <a:t>O</a:t>
            </a:r>
            <a:r>
              <a:rPr lang="en" sz="900"/>
              <a:t>rganizing and implementing these models of effective assessment, instruction and intervention in schools can be a very challenging task. </a:t>
            </a:r>
            <a:endParaRPr sz="900"/>
          </a:p>
          <a:p>
            <a:pPr indent="0" lvl="0" marL="0" rtl="0" algn="l">
              <a:spcBef>
                <a:spcPts val="0"/>
              </a:spcBef>
              <a:spcAft>
                <a:spcPts val="0"/>
              </a:spcAft>
              <a:buNone/>
            </a:pPr>
            <a:r>
              <a:t/>
            </a:r>
            <a:endParaRPr sz="900"/>
          </a:p>
          <a:p>
            <a:pPr indent="0" lvl="0" marL="0" rtl="0" algn="l">
              <a:spcBef>
                <a:spcPts val="0"/>
              </a:spcBef>
              <a:spcAft>
                <a:spcPts val="0"/>
              </a:spcAft>
              <a:buNone/>
            </a:pPr>
            <a:r>
              <a:rPr lang="en" sz="900"/>
              <a:t>School </a:t>
            </a:r>
            <a:r>
              <a:rPr lang="en" sz="900"/>
              <a:t>administrators play a crucial role in meeting the needs of all students, including those with dyslexia and other reading struggles by: </a:t>
            </a:r>
            <a:endParaRPr sz="900"/>
          </a:p>
          <a:p>
            <a:pPr indent="0" lvl="0" marL="0" rtl="0" algn="l">
              <a:spcBef>
                <a:spcPts val="0"/>
              </a:spcBef>
              <a:spcAft>
                <a:spcPts val="0"/>
              </a:spcAft>
              <a:buNone/>
            </a:pPr>
            <a:r>
              <a:t/>
            </a:r>
            <a:endParaRPr sz="900"/>
          </a:p>
          <a:p>
            <a:pPr indent="-285750" lvl="0" marL="457200" rtl="0" algn="l">
              <a:spcBef>
                <a:spcPts val="0"/>
              </a:spcBef>
              <a:spcAft>
                <a:spcPts val="0"/>
              </a:spcAft>
              <a:buSzPts val="900"/>
              <a:buChar char="●"/>
            </a:pPr>
            <a:r>
              <a:rPr lang="en" sz="900"/>
              <a:t>Organizing continued professional development programs so that both new and seasoned educators receive information about best practices and research in the fields of literacy and dyslexia;</a:t>
            </a:r>
            <a:endParaRPr sz="900"/>
          </a:p>
          <a:p>
            <a:pPr indent="-285750" lvl="0" marL="457200" rtl="0" algn="l">
              <a:spcBef>
                <a:spcPts val="0"/>
              </a:spcBef>
              <a:spcAft>
                <a:spcPts val="0"/>
              </a:spcAft>
              <a:buSzPts val="900"/>
              <a:buChar char="●"/>
            </a:pPr>
            <a:r>
              <a:rPr lang="en" sz="900"/>
              <a:t>Providing for ongoing coaching and mentoring in evidence-based practices; </a:t>
            </a:r>
            <a:endParaRPr sz="900"/>
          </a:p>
          <a:p>
            <a:pPr indent="-285750" lvl="0" marL="457200" rtl="0" algn="l">
              <a:spcBef>
                <a:spcPts val="0"/>
              </a:spcBef>
              <a:spcAft>
                <a:spcPts val="0"/>
              </a:spcAft>
              <a:buSzPts val="900"/>
              <a:buChar char="●"/>
            </a:pPr>
            <a:r>
              <a:rPr lang="en" sz="900"/>
              <a:t>and Determining curriculum that allows for differentiated instruction and permits teachers to remediate the phonological and orthographic deficits associated with dyslexia; </a:t>
            </a:r>
            <a:endParaRPr sz="900">
              <a:solidFill>
                <a:srgbClr val="FF00FF"/>
              </a:solidFill>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6" name="Shape 156"/>
        <p:cNvGrpSpPr/>
        <p:nvPr/>
      </p:nvGrpSpPr>
      <p:grpSpPr>
        <a:xfrm>
          <a:off x="0" y="0"/>
          <a:ext cx="0" cy="0"/>
          <a:chOff x="0" y="0"/>
          <a:chExt cx="0" cy="0"/>
        </a:xfrm>
      </p:grpSpPr>
      <p:sp>
        <p:nvSpPr>
          <p:cNvPr id="157" name="Google Shape;157;g475664379a_139_3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8" name="Google Shape;158;g475664379a_139_3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285750" lvl="0" marL="457200" rtl="0" algn="l">
              <a:spcBef>
                <a:spcPts val="0"/>
              </a:spcBef>
              <a:spcAft>
                <a:spcPts val="0"/>
              </a:spcAft>
              <a:buSzPts val="900"/>
              <a:buChar char="●"/>
            </a:pPr>
            <a:r>
              <a:rPr lang="en" sz="900"/>
              <a:t>Prioritizing the scheduling for intervention instruction so that well-trained teachers have uninterrupted instructional time with appropriate grouping of students, resources and opportunities to collaborate with colleagues who also teach their students; </a:t>
            </a:r>
            <a:endParaRPr sz="900"/>
          </a:p>
          <a:p>
            <a:pPr indent="-285750" lvl="0" marL="457200" rtl="0" algn="l">
              <a:spcBef>
                <a:spcPts val="0"/>
              </a:spcBef>
              <a:spcAft>
                <a:spcPts val="0"/>
              </a:spcAft>
              <a:buSzPts val="900"/>
              <a:buChar char="●"/>
            </a:pPr>
            <a:r>
              <a:rPr lang="en" sz="900"/>
              <a:t>Developing systems for analyzing assessment and progress monitoring data to ensure that instruction is effective and is appropriately sustained until deficits are overcome and students are fluent, automatic readers.</a:t>
            </a:r>
            <a:endParaRPr sz="900"/>
          </a:p>
          <a:p>
            <a:pPr indent="-285750" lvl="0" marL="457200" rtl="0" algn="l">
              <a:spcBef>
                <a:spcPts val="0"/>
              </a:spcBef>
              <a:spcAft>
                <a:spcPts val="0"/>
              </a:spcAft>
              <a:buSzPts val="900"/>
              <a:buChar char="●"/>
            </a:pPr>
            <a:r>
              <a:rPr lang="en" sz="900"/>
              <a:t>and Overseeing implementation of a multi-tiered system of support, such as NJTSS, as a framework for a systematic approach to prevention, intervention, and enrichment</a:t>
            </a:r>
            <a:endParaRPr sz="900">
              <a:solidFill>
                <a:srgbClr val="FF00FF"/>
              </a:solidFill>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2" name="Shape 162"/>
        <p:cNvGrpSpPr/>
        <p:nvPr/>
      </p:nvGrpSpPr>
      <p:grpSpPr>
        <a:xfrm>
          <a:off x="0" y="0"/>
          <a:ext cx="0" cy="0"/>
          <a:chOff x="0" y="0"/>
          <a:chExt cx="0" cy="0"/>
        </a:xfrm>
      </p:grpSpPr>
      <p:sp>
        <p:nvSpPr>
          <p:cNvPr id="163" name="Google Shape;163;g2599353967_0_9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4" name="Google Shape;164;g2599353967_0_9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900"/>
              <a:t>Students with dyslexia frequently experience barriers to fully participate in classroom activities. Whether the difficulties arise from struggles with reading, written expression, or other obstacles, providing students with accommodations and modifications will increase their opportunities to participate and thrive in academic and extracurricular settings. </a:t>
            </a:r>
            <a:endParaRPr sz="900"/>
          </a:p>
          <a:p>
            <a:pPr indent="0" lvl="0" marL="0" rtl="0" algn="l">
              <a:spcBef>
                <a:spcPts val="0"/>
              </a:spcBef>
              <a:spcAft>
                <a:spcPts val="0"/>
              </a:spcAft>
              <a:buNone/>
            </a:pPr>
            <a:r>
              <a:t/>
            </a:r>
            <a:endParaRPr sz="900">
              <a:solidFill>
                <a:srgbClr val="FF00FF"/>
              </a:solidFill>
            </a:endParaRPr>
          </a:p>
          <a:p>
            <a:pPr indent="0" lvl="0" marL="0" rtl="0" algn="l">
              <a:spcBef>
                <a:spcPts val="0"/>
              </a:spcBef>
              <a:spcAft>
                <a:spcPts val="0"/>
              </a:spcAft>
              <a:buNone/>
            </a:pPr>
            <a:r>
              <a:rPr lang="en" sz="900"/>
              <a:t>An accommodation is a change in timing, formatting, setting, scheduling, response or presentation that allows a student to complete the same assignment, test or task as other students by </a:t>
            </a:r>
            <a:r>
              <a:rPr lang="en" sz="900"/>
              <a:t>compensating for their weaknesses</a:t>
            </a:r>
            <a:r>
              <a:rPr lang="en" sz="900"/>
              <a:t>. They do not alter the content of assignments, or change what an assignment or test is designed to measure; rather accommodations are meant to provide equal access to the curriculum and an equal opportunity for students to show what they know. For example, students who struggle with reading fluency</a:t>
            </a:r>
            <a:r>
              <a:rPr lang="en" sz="900"/>
              <a:t> may be provided extra time for reading assignments so they can focus on reading the text at a pace that supports their reading comprehension</a:t>
            </a:r>
            <a:r>
              <a:rPr lang="en" sz="900"/>
              <a:t>. </a:t>
            </a:r>
            <a:endParaRPr sz="900"/>
          </a:p>
          <a:p>
            <a:pPr indent="0" lvl="0" marL="0" rtl="0" algn="l">
              <a:spcBef>
                <a:spcPts val="0"/>
              </a:spcBef>
              <a:spcAft>
                <a:spcPts val="0"/>
              </a:spcAft>
              <a:buNone/>
            </a:pPr>
            <a:r>
              <a:t/>
            </a:r>
            <a:endParaRPr sz="900"/>
          </a:p>
          <a:p>
            <a:pPr indent="0" lvl="0" marL="0" rtl="0" algn="l">
              <a:spcBef>
                <a:spcPts val="0"/>
              </a:spcBef>
              <a:spcAft>
                <a:spcPts val="0"/>
              </a:spcAft>
              <a:buNone/>
            </a:pPr>
            <a:r>
              <a:rPr lang="en" sz="900"/>
              <a:t>Modifications are changes to tasks, assignments, and assessments that alter content and expectations. Modifications can change the standards or the level of difficulty of assignments. Students who struggle to read, for example, may be assigned an abridged version of a book that their classmates are reading in the original format. </a:t>
            </a:r>
            <a:endParaRPr sz="900"/>
          </a:p>
          <a:p>
            <a:pPr indent="0" lvl="0" marL="0" rtl="0" algn="l">
              <a:spcBef>
                <a:spcPts val="0"/>
              </a:spcBef>
              <a:spcAft>
                <a:spcPts val="0"/>
              </a:spcAft>
              <a:buNone/>
            </a:pPr>
            <a:r>
              <a:t/>
            </a:r>
            <a:endParaRPr sz="900"/>
          </a:p>
          <a:p>
            <a:pPr indent="0" lvl="0" marL="0" rtl="0" algn="l">
              <a:spcBef>
                <a:spcPts val="0"/>
              </a:spcBef>
              <a:spcAft>
                <a:spcPts val="0"/>
              </a:spcAft>
              <a:buNone/>
            </a:pPr>
            <a:r>
              <a:rPr lang="en" sz="900"/>
              <a:t>Accommodations and modifications are not meant to take the place of intensive, evidence-based instruction to develop skills, but rather are effectively used when the goal of the task or assignment is for students is to acquire content-based knowledge or produce content-based outputs. </a:t>
            </a:r>
            <a:r>
              <a:rPr lang="en" sz="900"/>
              <a:t>Accommodations used during classroom instruction should also be considered for district and statewide assessment, as appropriate.</a:t>
            </a:r>
            <a:endParaRPr sz="900"/>
          </a:p>
          <a:p>
            <a:pPr indent="0" lvl="0" marL="0" rtl="0" algn="l">
              <a:spcBef>
                <a:spcPts val="0"/>
              </a:spcBef>
              <a:spcAft>
                <a:spcPts val="0"/>
              </a:spcAft>
              <a:buNone/>
            </a:pPr>
            <a:r>
              <a:t/>
            </a:r>
            <a:endParaRPr sz="900"/>
          </a:p>
          <a:p>
            <a:pPr indent="0" lvl="0" marL="0" rtl="0" algn="l">
              <a:spcBef>
                <a:spcPts val="0"/>
              </a:spcBef>
              <a:spcAft>
                <a:spcPts val="0"/>
              </a:spcAft>
              <a:buNone/>
            </a:pPr>
            <a:r>
              <a:rPr lang="en" sz="900"/>
              <a:t>The handbook contains a nice list of common accommodations for students with dyslexia, as well as</a:t>
            </a:r>
            <a:endParaRPr sz="900"/>
          </a:p>
          <a:p>
            <a:pPr indent="0" lvl="0" marL="0" rtl="0" algn="l">
              <a:spcBef>
                <a:spcPts val="0"/>
              </a:spcBef>
              <a:spcAft>
                <a:spcPts val="0"/>
              </a:spcAft>
              <a:buNone/>
            </a:pPr>
            <a:r>
              <a:t/>
            </a:r>
            <a:endParaRPr sz="900"/>
          </a:p>
          <a:p>
            <a:pPr indent="0" lvl="0" marL="0" rtl="0" algn="l">
              <a:spcBef>
                <a:spcPts val="0"/>
              </a:spcBef>
              <a:spcAft>
                <a:spcPts val="0"/>
              </a:spcAft>
              <a:buNone/>
            </a:pPr>
            <a:r>
              <a:rPr lang="en" sz="900"/>
              <a:t>information on assistive technology. AT is defined as any item, piece of equipment, or product system, whether acquired commercially off the shelf, modified, or customized, that is used to increase, maintain, or improve functional capabilities of a child with a disability. For many students with dyslexia, AT is a crucial accommodation that acts as a bridge between their area of weakness and their actual abilities and skills.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8" name="Shape 168"/>
        <p:cNvGrpSpPr/>
        <p:nvPr/>
      </p:nvGrpSpPr>
      <p:grpSpPr>
        <a:xfrm>
          <a:off x="0" y="0"/>
          <a:ext cx="0" cy="0"/>
          <a:chOff x="0" y="0"/>
          <a:chExt cx="0" cy="0"/>
        </a:xfrm>
      </p:grpSpPr>
      <p:sp>
        <p:nvSpPr>
          <p:cNvPr id="169" name="Google Shape;169;g6011672aed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0" name="Google Shape;170;g6011672aed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900"/>
              <a:t>AT can enable access to material at their grade level through the use of text-to speech software and audiobooks; enable students to express their thoughts in writing through the use of speech-to-text software, keyboards and word processing or word prediction software; as well as enable students to create notes through the use of recording devices such as recording pens or software. </a:t>
            </a:r>
            <a:endParaRPr sz="900"/>
          </a:p>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6" name="Shape 176"/>
        <p:cNvGrpSpPr/>
        <p:nvPr/>
      </p:nvGrpSpPr>
      <p:grpSpPr>
        <a:xfrm>
          <a:off x="0" y="0"/>
          <a:ext cx="0" cy="0"/>
          <a:chOff x="0" y="0"/>
          <a:chExt cx="0" cy="0"/>
        </a:xfrm>
      </p:grpSpPr>
      <p:sp>
        <p:nvSpPr>
          <p:cNvPr id="177" name="Google Shape;177;g25c70cc0cc_0_1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8" name="Google Shape;178;g25c70cc0cc_0_1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900"/>
              <a:t>As we bring this third session of the webinar series to a close, we will again leave you with a follow up activity. Hopefully these activities have been helpful as your team members translate the information discussed in the webinars into best practices in your schools and classrooms. </a:t>
            </a:r>
            <a:endParaRPr sz="900"/>
          </a:p>
          <a:p>
            <a:pPr indent="0" lvl="0" marL="0" rtl="0" algn="l">
              <a:spcBef>
                <a:spcPts val="0"/>
              </a:spcBef>
              <a:spcAft>
                <a:spcPts val="0"/>
              </a:spcAft>
              <a:buNone/>
            </a:pPr>
            <a:r>
              <a:t/>
            </a:r>
            <a:endParaRPr sz="900"/>
          </a:p>
          <a:p>
            <a:pPr indent="0" lvl="0" marL="0" rtl="0" algn="l">
              <a:spcBef>
                <a:spcPts val="0"/>
              </a:spcBef>
              <a:spcAft>
                <a:spcPts val="0"/>
              </a:spcAft>
              <a:buNone/>
            </a:pPr>
            <a:r>
              <a:rPr lang="en" sz="900"/>
              <a:t>It is important to analyze not only your core instruction program, but also your current intervention approaches being utilized in Tiers 2 and 3 to be sure they take into account the needs of all students particularly those with dyslexia. Included in the handbook is the </a:t>
            </a:r>
            <a:r>
              <a:rPr b="1" lang="en" sz="900"/>
              <a:t>Components of Structured Literacy Intervention Checklist</a:t>
            </a:r>
            <a:r>
              <a:rPr lang="en" sz="900"/>
              <a:t>, a brief rubric designed to help your team evaluate intervention programs. You can also access the </a:t>
            </a:r>
            <a:r>
              <a:rPr b="1" lang="en" sz="900"/>
              <a:t>NJTSS Intervention Analysis Tool</a:t>
            </a:r>
            <a:r>
              <a:rPr lang="en" sz="900"/>
              <a:t>, a framework for districts and schools to analyze the presence of research-based components of interventions. This tool can be used by a stakeholder team to analyze your current intervention approaches or to analyze approaches you may be considering for future use. Additionally, this tool can be used to help determine whether instructional materials and approaches consider the needs of all students, including students with disabilities and English Language Learners.</a:t>
            </a:r>
            <a:endParaRPr sz="900">
              <a:solidFill>
                <a:srgbClr val="FF00FF"/>
              </a:solidFill>
            </a:endParaRPr>
          </a:p>
          <a:p>
            <a:pPr indent="0" lvl="0" marL="0" rtl="0" algn="l">
              <a:spcBef>
                <a:spcPts val="0"/>
              </a:spcBef>
              <a:spcAft>
                <a:spcPts val="0"/>
              </a:spcAft>
              <a:buNone/>
            </a:pPr>
            <a:r>
              <a:t/>
            </a:r>
            <a:endParaRPr sz="900"/>
          </a:p>
          <a:p>
            <a:pPr indent="0" lvl="0" marL="0" rtl="0" algn="l">
              <a:spcBef>
                <a:spcPts val="0"/>
              </a:spcBef>
              <a:spcAft>
                <a:spcPts val="0"/>
              </a:spcAft>
              <a:buNone/>
            </a:pPr>
            <a:r>
              <a:rPr lang="en" sz="900"/>
              <a:t>Take some time to think about how these tools can be used in your school to design a strong system of tiered intervention support for struggling readers.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5" name="Shape 185"/>
        <p:cNvGrpSpPr/>
        <p:nvPr/>
      </p:nvGrpSpPr>
      <p:grpSpPr>
        <a:xfrm>
          <a:off x="0" y="0"/>
          <a:ext cx="0" cy="0"/>
          <a:chOff x="0" y="0"/>
          <a:chExt cx="0" cy="0"/>
        </a:xfrm>
      </p:grpSpPr>
      <p:sp>
        <p:nvSpPr>
          <p:cNvPr id="186" name="Google Shape;186;g476aaac242_0_5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7" name="Google Shape;187;g476aaac242_0_5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900"/>
              <a:t>We’ll look forward to having you join us for session 4 of “Exploring the New Jersey Dyslexia Handbook: A Guide to Early Literacy Development and Reading Struggles” in the near future.</a:t>
            </a:r>
            <a:endParaRPr sz="900"/>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9" name="Shape 89"/>
        <p:cNvGrpSpPr/>
        <p:nvPr/>
      </p:nvGrpSpPr>
      <p:grpSpPr>
        <a:xfrm>
          <a:off x="0" y="0"/>
          <a:ext cx="0" cy="0"/>
          <a:chOff x="0" y="0"/>
          <a:chExt cx="0" cy="0"/>
        </a:xfrm>
      </p:grpSpPr>
      <p:sp>
        <p:nvSpPr>
          <p:cNvPr id="90" name="Google Shape;90;g46a10f0a50_1_1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1" name="Google Shape;91;g46a10f0a50_1_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900"/>
              <a:t>As educators design intervention practices to meet the needs of struggling readers, especially those with dyslexia, it will be important for key implications documented by researchers to be recognized and woven into the district or school level plans. </a:t>
            </a:r>
            <a:endParaRPr sz="900"/>
          </a:p>
          <a:p>
            <a:pPr indent="0" lvl="0" marL="0" rtl="0" algn="l">
              <a:spcBef>
                <a:spcPts val="0"/>
              </a:spcBef>
              <a:spcAft>
                <a:spcPts val="0"/>
              </a:spcAft>
              <a:buNone/>
            </a:pPr>
            <a:r>
              <a:t/>
            </a:r>
            <a:endParaRPr sz="900"/>
          </a:p>
          <a:p>
            <a:pPr indent="0" lvl="0" marL="0" rtl="0" algn="l">
              <a:spcBef>
                <a:spcPts val="0"/>
              </a:spcBef>
              <a:spcAft>
                <a:spcPts val="0"/>
              </a:spcAft>
              <a:buNone/>
            </a:pPr>
            <a:r>
              <a:rPr lang="en" sz="900"/>
              <a:t>Researchers describe reading comprehension as the </a:t>
            </a:r>
            <a:r>
              <a:rPr b="1" lang="en" sz="900"/>
              <a:t>product</a:t>
            </a:r>
            <a:r>
              <a:rPr lang="en" sz="900"/>
              <a:t> of word recognition or decoding skills and language comprehension. These components work together in a delicate, interdependent balance. When there is a disconnection between these components, reading failure can occur. This model is referred to as the </a:t>
            </a:r>
            <a:r>
              <a:rPr b="1" lang="en" sz="900"/>
              <a:t>simple view of reading</a:t>
            </a:r>
            <a:r>
              <a:rPr lang="en" sz="900"/>
              <a:t>. </a:t>
            </a:r>
            <a:endParaRPr sz="900">
              <a:solidFill>
                <a:srgbClr val="FF00FF"/>
              </a:solidFil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6" name="Shape 106"/>
        <p:cNvGrpSpPr/>
        <p:nvPr/>
      </p:nvGrpSpPr>
      <p:grpSpPr>
        <a:xfrm>
          <a:off x="0" y="0"/>
          <a:ext cx="0" cy="0"/>
          <a:chOff x="0" y="0"/>
          <a:chExt cx="0" cy="0"/>
        </a:xfrm>
      </p:grpSpPr>
      <p:sp>
        <p:nvSpPr>
          <p:cNvPr id="107" name="Google Shape;107;g5cc2050526_0_4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8" name="Google Shape;108;g5cc2050526_0_4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900"/>
              <a:t>Dr. </a:t>
            </a:r>
            <a:r>
              <a:rPr lang="en" sz="900"/>
              <a:t>Hollis Scarborough, a leading researcher in literacy, expands this simple view of reading and shares that reading is a multifaceted skill that is gradually acquired through years of instruction and practice. Scarborough’s Reading Rope (seen here) illustrates how the many skills that are required for comprehending texts are intertwined. A student’s </a:t>
            </a:r>
            <a:r>
              <a:rPr lang="en" sz="900"/>
              <a:t>word recognition skills must become increasingly automatic over time while their ability to apply their l</a:t>
            </a:r>
            <a:r>
              <a:rPr lang="en" sz="900"/>
              <a:t>anguage comprehension skills must become increasingly more strategic. These skills and abilities enable a student </a:t>
            </a:r>
            <a:r>
              <a:rPr lang="en" sz="900"/>
              <a:t>to coordinate word recognition and text comprehension in order to </a:t>
            </a:r>
            <a:r>
              <a:rPr lang="en" sz="900"/>
              <a:t>fluently read connected text. The strands weave together over many years as the student becomes a skilled, proficient reader. </a:t>
            </a:r>
            <a:endParaRPr sz="900">
              <a:solidFill>
                <a:srgbClr val="211D1E"/>
              </a:solidFill>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2" name="Shape 112"/>
        <p:cNvGrpSpPr/>
        <p:nvPr/>
      </p:nvGrpSpPr>
      <p:grpSpPr>
        <a:xfrm>
          <a:off x="0" y="0"/>
          <a:ext cx="0" cy="0"/>
          <a:chOff x="0" y="0"/>
          <a:chExt cx="0" cy="0"/>
        </a:xfrm>
      </p:grpSpPr>
      <p:sp>
        <p:nvSpPr>
          <p:cNvPr id="113" name="Google Shape;113;g2599353967_0_9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4" name="Google Shape;114;g2599353967_0_9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900"/>
              <a:t>There has been widespread consensus in the dyslexia community since the 1990s, that providing intervention by a skilled teacher using direct, systematic and sequential instruction, focused on the structure of language will enable students with dyslexia to make the greatest progress in reading achievement. </a:t>
            </a:r>
            <a:endParaRPr sz="900">
              <a:solidFill>
                <a:srgbClr val="211D1E"/>
              </a:solidFill>
            </a:endParaRPr>
          </a:p>
          <a:p>
            <a:pPr indent="0" lvl="0" marL="0" rtl="0" algn="l">
              <a:spcBef>
                <a:spcPts val="0"/>
              </a:spcBef>
              <a:spcAft>
                <a:spcPts val="0"/>
              </a:spcAft>
              <a:buNone/>
            </a:pPr>
            <a:r>
              <a:t/>
            </a:r>
            <a:endParaRPr sz="900"/>
          </a:p>
          <a:p>
            <a:pPr indent="0" lvl="0" marL="0" rtl="0" algn="l">
              <a:spcBef>
                <a:spcPts val="0"/>
              </a:spcBef>
              <a:spcAft>
                <a:spcPts val="0"/>
              </a:spcAft>
              <a:buNone/>
            </a:pPr>
            <a:r>
              <a:rPr lang="en" sz="900"/>
              <a:t>Popularly employed reading approaches, such as guided reading or balanced literacy, are not in and of themselves, sufficient for struggling readers and not effective for dyslexic students. These approaches do not provide sufficient instruction in decoding and the essentials of the structure of language. </a:t>
            </a:r>
            <a:endParaRPr sz="900"/>
          </a:p>
          <a:p>
            <a:pPr indent="0" lvl="0" marL="0" rtl="0" algn="l">
              <a:spcBef>
                <a:spcPts val="0"/>
              </a:spcBef>
              <a:spcAft>
                <a:spcPts val="0"/>
              </a:spcAft>
              <a:buNone/>
            </a:pPr>
            <a:r>
              <a:t/>
            </a:r>
            <a:endParaRPr sz="900"/>
          </a:p>
          <a:p>
            <a:pPr indent="0" lvl="0" marL="0" rtl="0" algn="l">
              <a:spcBef>
                <a:spcPts val="0"/>
              </a:spcBef>
              <a:spcAft>
                <a:spcPts val="0"/>
              </a:spcAft>
              <a:buNone/>
            </a:pPr>
            <a:r>
              <a:rPr b="1" lang="en" sz="900"/>
              <a:t>Structured literacy</a:t>
            </a:r>
            <a:r>
              <a:rPr lang="en" sz="900"/>
              <a:t> is instruction that is explicit, systematic, cumulative, and multisensory. This type of intervention emphasizes the structure of language including the speech sound system known as phonology, the writing or spelling system known as orthography, </a:t>
            </a:r>
            <a:r>
              <a:rPr lang="en" sz="900"/>
              <a:t>sound/symbol association, </a:t>
            </a:r>
            <a:r>
              <a:rPr lang="en" sz="900"/>
              <a:t>the structure of sentences known as grammar or syntax, the meaningful parts of word - morphology, the meaning of and relationships among words - semantics, and the organization of spoken and written discourse. </a:t>
            </a:r>
            <a:r>
              <a:rPr lang="en" sz="900"/>
              <a:t>Multisensory, or a more accurate term “multimodal”, instructional strategies are typically employed in Structured Literacy instruction. These involve the simultaneous use of visual, auditory, tactile-kinesthetic sensory systems such as articulatory motor components linking the students listening, speaking, reading and writing. </a:t>
            </a:r>
            <a:endParaRPr sz="900"/>
          </a:p>
          <a:p>
            <a:pPr indent="0" lvl="0" marL="0" rtl="0" algn="l">
              <a:spcBef>
                <a:spcPts val="0"/>
              </a:spcBef>
              <a:spcAft>
                <a:spcPts val="0"/>
              </a:spcAft>
              <a:buNone/>
            </a:pPr>
            <a:r>
              <a:t/>
            </a:r>
            <a:endParaRPr sz="900"/>
          </a:p>
          <a:p>
            <a:pPr indent="0" lvl="0" marL="0" rtl="0" algn="l">
              <a:spcBef>
                <a:spcPts val="0"/>
              </a:spcBef>
              <a:spcAft>
                <a:spcPts val="0"/>
              </a:spcAft>
              <a:buNone/>
            </a:pPr>
            <a:r>
              <a:rPr lang="en" sz="900"/>
              <a:t>Effective reading instruction uses a comprehensive scope and sequence to guide instruction across a school year and up through the grade levels. The NJ Department of Education provides two tools that highlight this logical skill sequence that builds on previously learned skills and allows for the evaluation of gaps and redundancies across grade levels. T</a:t>
            </a:r>
            <a:r>
              <a:rPr lang="en" sz="900"/>
              <a:t>he dyslexia handbook includes a brief </a:t>
            </a:r>
            <a:r>
              <a:rPr b="1" lang="en" sz="900"/>
              <a:t>Sample Scope and Sequence Chart</a:t>
            </a:r>
            <a:r>
              <a:rPr lang="en" sz="900"/>
              <a:t> and a more robust example can be found in the </a:t>
            </a:r>
            <a:r>
              <a:rPr b="1" lang="en" sz="900"/>
              <a:t>NJTSS Sample Phonics Scope and Sequence</a:t>
            </a:r>
            <a:r>
              <a:rPr lang="en" sz="900"/>
              <a:t> document. Take a look at these tools and consider using them as roadmap for establishing clear, research-based, grade-level skill instruction in the essential components of reading in your school.</a:t>
            </a:r>
            <a:endParaRPr sz="900"/>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lnSpc>
                <a:spcPct val="115000"/>
              </a:lnSpc>
              <a:spcBef>
                <a:spcPts val="0"/>
              </a:spcBef>
              <a:spcAft>
                <a:spcPts val="1600"/>
              </a:spcAft>
              <a:buNone/>
            </a:pPr>
            <a:r>
              <a:t/>
            </a:r>
            <a:endParaRPr sz="1000"/>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0" name="Shape 120"/>
        <p:cNvGrpSpPr/>
        <p:nvPr/>
      </p:nvGrpSpPr>
      <p:grpSpPr>
        <a:xfrm>
          <a:off x="0" y="0"/>
          <a:ext cx="0" cy="0"/>
          <a:chOff x="0" y="0"/>
          <a:chExt cx="0" cy="0"/>
        </a:xfrm>
      </p:grpSpPr>
      <p:sp>
        <p:nvSpPr>
          <p:cNvPr id="121" name="Google Shape;121;g46a10f0a50_1_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2" name="Google Shape;122;g46a10f0a50_1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900"/>
              <a:t>There are also some important instructional principles associated with the provision of Structured Literacy instruction:</a:t>
            </a:r>
            <a:endParaRPr sz="900"/>
          </a:p>
          <a:p>
            <a:pPr indent="0" lvl="0" marL="0" rtl="0" algn="l">
              <a:spcBef>
                <a:spcPts val="0"/>
              </a:spcBef>
              <a:spcAft>
                <a:spcPts val="0"/>
              </a:spcAft>
              <a:buNone/>
            </a:pPr>
            <a:r>
              <a:t/>
            </a:r>
            <a:endParaRPr sz="900"/>
          </a:p>
          <a:p>
            <a:pPr indent="0" lvl="0" marL="0" rtl="0" algn="l">
              <a:spcBef>
                <a:spcPts val="0"/>
              </a:spcBef>
              <a:spcAft>
                <a:spcPts val="0"/>
              </a:spcAft>
              <a:buNone/>
            </a:pPr>
            <a:r>
              <a:rPr lang="en" sz="900"/>
              <a:t>Instructional tasks are modeled, when appropriate.</a:t>
            </a:r>
            <a:endParaRPr sz="900"/>
          </a:p>
          <a:p>
            <a:pPr indent="0" lvl="0" marL="0" rtl="0" algn="l">
              <a:spcBef>
                <a:spcPts val="0"/>
              </a:spcBef>
              <a:spcAft>
                <a:spcPts val="0"/>
              </a:spcAft>
              <a:buNone/>
            </a:pPr>
            <a:r>
              <a:t/>
            </a:r>
            <a:endParaRPr sz="900"/>
          </a:p>
          <a:p>
            <a:pPr indent="0" lvl="0" marL="0" rtl="0" algn="l">
              <a:spcBef>
                <a:spcPts val="0"/>
              </a:spcBef>
              <a:spcAft>
                <a:spcPts val="0"/>
              </a:spcAft>
              <a:buNone/>
            </a:pPr>
            <a:r>
              <a:rPr lang="en" sz="900"/>
              <a:t>Direct, explicit instruction is provided – meaning concepts are explained to students clearly and directly. Explicit instruction often includes modeling through an “I do, we do, you do” progression.</a:t>
            </a:r>
            <a:endParaRPr sz="900">
              <a:solidFill>
                <a:srgbClr val="FF00FF"/>
              </a:solidFill>
            </a:endParaRPr>
          </a:p>
          <a:p>
            <a:pPr indent="0" lvl="0" marL="0" rtl="0" algn="l">
              <a:spcBef>
                <a:spcPts val="0"/>
              </a:spcBef>
              <a:spcAft>
                <a:spcPts val="0"/>
              </a:spcAft>
              <a:buNone/>
            </a:pPr>
            <a:r>
              <a:t/>
            </a:r>
            <a:endParaRPr sz="900"/>
          </a:p>
          <a:p>
            <a:pPr indent="0" lvl="0" marL="0" rtl="0" algn="l">
              <a:spcBef>
                <a:spcPts val="0"/>
              </a:spcBef>
              <a:spcAft>
                <a:spcPts val="0"/>
              </a:spcAft>
              <a:buNone/>
            </a:pPr>
            <a:r>
              <a:rPr lang="en" sz="900"/>
              <a:t>Meaningful interactions with language occur during the lesson, often instruction makes use of all sensory pathways, at the same time whenever possible. This includes multiple modalities including visual, auditory, tactile, and kinesthetic pathways that integrate listening, speaking, reading and writing</a:t>
            </a:r>
            <a:endParaRPr sz="900"/>
          </a:p>
          <a:p>
            <a:pPr indent="0" lvl="0" marL="0" rtl="0" algn="l">
              <a:spcBef>
                <a:spcPts val="0"/>
              </a:spcBef>
              <a:spcAft>
                <a:spcPts val="0"/>
              </a:spcAft>
              <a:buNone/>
            </a:pPr>
            <a:r>
              <a:t/>
            </a:r>
            <a:endParaRPr sz="900"/>
          </a:p>
          <a:p>
            <a:pPr indent="0" lvl="0" marL="0" rtl="0" algn="l">
              <a:spcBef>
                <a:spcPts val="0"/>
              </a:spcBef>
              <a:spcAft>
                <a:spcPts val="0"/>
              </a:spcAft>
              <a:buNone/>
            </a:pPr>
            <a:r>
              <a:rPr lang="en" sz="900"/>
              <a:t>Multiple opportunities are provided to practice instructional tasks.</a:t>
            </a:r>
            <a:endParaRPr sz="900"/>
          </a:p>
          <a:p>
            <a:pPr indent="0" lvl="0" marL="0" rtl="0" algn="l">
              <a:spcBef>
                <a:spcPts val="0"/>
              </a:spcBef>
              <a:spcAft>
                <a:spcPts val="0"/>
              </a:spcAft>
              <a:buNone/>
            </a:pPr>
            <a:r>
              <a:t/>
            </a:r>
            <a:endParaRPr sz="900"/>
          </a:p>
          <a:p>
            <a:pPr indent="0" lvl="0" marL="0" rtl="0" algn="l">
              <a:spcBef>
                <a:spcPts val="0"/>
              </a:spcBef>
              <a:spcAft>
                <a:spcPts val="0"/>
              </a:spcAft>
              <a:buNone/>
            </a:pPr>
            <a:r>
              <a:rPr lang="en" sz="900"/>
              <a:t>Corrective feedback is provided after initial student responses.</a:t>
            </a:r>
            <a:endParaRPr sz="900"/>
          </a:p>
          <a:p>
            <a:pPr indent="0" lvl="0" marL="0" rtl="0" algn="l">
              <a:spcBef>
                <a:spcPts val="0"/>
              </a:spcBef>
              <a:spcAft>
                <a:spcPts val="0"/>
              </a:spcAft>
              <a:buNone/>
            </a:pPr>
            <a:r>
              <a:t/>
            </a:r>
            <a:endParaRPr sz="900"/>
          </a:p>
          <a:p>
            <a:pPr indent="0" lvl="0" marL="0" rtl="0" algn="l">
              <a:spcBef>
                <a:spcPts val="0"/>
              </a:spcBef>
              <a:spcAft>
                <a:spcPts val="0"/>
              </a:spcAft>
              <a:buNone/>
            </a:pPr>
            <a:r>
              <a:rPr lang="en" sz="900"/>
              <a:t>Student effort is encouraged.</a:t>
            </a:r>
            <a:endParaRPr sz="900"/>
          </a:p>
          <a:p>
            <a:pPr indent="0" lvl="0" marL="0" rtl="0" algn="l">
              <a:spcBef>
                <a:spcPts val="0"/>
              </a:spcBef>
              <a:spcAft>
                <a:spcPts val="0"/>
              </a:spcAft>
              <a:buNone/>
            </a:pPr>
            <a:r>
              <a:t/>
            </a:r>
            <a:endParaRPr sz="900"/>
          </a:p>
          <a:p>
            <a:pPr indent="0" lvl="0" marL="0" rtl="0" algn="l">
              <a:spcBef>
                <a:spcPts val="0"/>
              </a:spcBef>
              <a:spcAft>
                <a:spcPts val="0"/>
              </a:spcAft>
              <a:buNone/>
            </a:pPr>
            <a:r>
              <a:rPr lang="en" sz="900"/>
              <a:t>Lesson engagement during teacher-led instruction and independent work is monitored.</a:t>
            </a:r>
            <a:endParaRPr sz="900"/>
          </a:p>
          <a:p>
            <a:pPr indent="0" lvl="0" marL="0" rtl="0" algn="l">
              <a:spcBef>
                <a:spcPts val="0"/>
              </a:spcBef>
              <a:spcAft>
                <a:spcPts val="0"/>
              </a:spcAft>
              <a:buNone/>
            </a:pPr>
            <a:r>
              <a:t/>
            </a:r>
            <a:endParaRPr sz="900"/>
          </a:p>
          <a:p>
            <a:pPr indent="0" lvl="0" marL="0" rtl="0" algn="l">
              <a:spcBef>
                <a:spcPts val="0"/>
              </a:spcBef>
              <a:spcAft>
                <a:spcPts val="0"/>
              </a:spcAft>
              <a:buNone/>
            </a:pPr>
            <a:r>
              <a:rPr lang="en" sz="900"/>
              <a:t>And finally students successfully complete activities at a high criterion level of performance.</a:t>
            </a:r>
            <a:endParaRPr sz="900"/>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6" name="Shape 126"/>
        <p:cNvGrpSpPr/>
        <p:nvPr/>
      </p:nvGrpSpPr>
      <p:grpSpPr>
        <a:xfrm>
          <a:off x="0" y="0"/>
          <a:ext cx="0" cy="0"/>
          <a:chOff x="0" y="0"/>
          <a:chExt cx="0" cy="0"/>
        </a:xfrm>
      </p:grpSpPr>
      <p:sp>
        <p:nvSpPr>
          <p:cNvPr id="127" name="Google Shape;127;g879c23799d_2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8" name="Google Shape;128;g879c23799d_2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900"/>
              <a:t>A</a:t>
            </a:r>
            <a:r>
              <a:rPr lang="en" sz="900"/>
              <a:t> data-driven, prevention-based approach to literacy instruction, such as NJTSS is key. Students will need access to Tier 1 core instruction that includes a clear scope and sequence for evidence-based, grade-level skill instruction in the essential components of reading and universal supports. Tier 2 and tier 3 services should build upon this foundational core instruction providing students targeted, small group and intensive interventions as needed.</a:t>
            </a:r>
            <a:endParaRPr sz="900">
              <a:solidFill>
                <a:srgbClr val="FF00FF"/>
              </a:solidFill>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1" name="Shape 131"/>
        <p:cNvGrpSpPr/>
        <p:nvPr/>
      </p:nvGrpSpPr>
      <p:grpSpPr>
        <a:xfrm>
          <a:off x="0" y="0"/>
          <a:ext cx="0" cy="0"/>
          <a:chOff x="0" y="0"/>
          <a:chExt cx="0" cy="0"/>
        </a:xfrm>
      </p:grpSpPr>
      <p:sp>
        <p:nvSpPr>
          <p:cNvPr id="132" name="Google Shape;132;g84e68655f9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3" name="Google Shape;133;g84e68655f9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900"/>
              <a:t>As students become proficient with reading and spelling tasks and begin to demonstrate the ability to perform satisfactorily in the classroom, it is important that they are not prematurely discontinued from Tier 2 or Tier 3 intervention services. While </a:t>
            </a:r>
            <a:r>
              <a:rPr lang="en" sz="900"/>
              <a:t>Tier 1 core reading instruction should continue to build all students’ advanced knowledge of the structure of the English language, small group or intensive, individualized interventions should continue as long as they are needed. </a:t>
            </a:r>
            <a:endParaRPr sz="900">
              <a:latin typeface="Helvetica"/>
              <a:ea typeface="Helvetica"/>
              <a:cs typeface="Helvetica"/>
              <a:sym typeface="Helvetica"/>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7" name="Shape 137"/>
        <p:cNvGrpSpPr/>
        <p:nvPr/>
      </p:nvGrpSpPr>
      <p:grpSpPr>
        <a:xfrm>
          <a:off x="0" y="0"/>
          <a:ext cx="0" cy="0"/>
          <a:chOff x="0" y="0"/>
          <a:chExt cx="0" cy="0"/>
        </a:xfrm>
      </p:grpSpPr>
      <p:sp>
        <p:nvSpPr>
          <p:cNvPr id="138" name="Google Shape;138;g8f7e7021a2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9" name="Google Shape;139;g8f7e7021a2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900"/>
              <a:t>In her book </a:t>
            </a:r>
            <a:r>
              <a:rPr i="1" lang="en" sz="900"/>
              <a:t>Overcoming Dyslexia</a:t>
            </a:r>
            <a:r>
              <a:rPr lang="en" sz="900"/>
              <a:t>, </a:t>
            </a:r>
            <a:r>
              <a:rPr lang="en" sz="900"/>
              <a:t>Dr. Sally Shaywitz discusses when reading programs should be discontinued stating that “In general, when a child is just gaining momentum in reading is the time for an all-out push and never the time for an abrupt halt to instruction. </a:t>
            </a:r>
            <a:endParaRPr sz="900"/>
          </a:p>
          <a:p>
            <a:pPr indent="0" lvl="0" marL="0" rtl="0" algn="l">
              <a:spcBef>
                <a:spcPts val="0"/>
              </a:spcBef>
              <a:spcAft>
                <a:spcPts val="0"/>
              </a:spcAft>
              <a:buNone/>
            </a:pPr>
            <a:r>
              <a:t/>
            </a:r>
            <a:endParaRPr sz="900"/>
          </a:p>
          <a:p>
            <a:pPr indent="0" lvl="0" marL="0" rtl="0" algn="l">
              <a:spcBef>
                <a:spcPts val="0"/>
              </a:spcBef>
              <a:spcAft>
                <a:spcPts val="0"/>
              </a:spcAft>
              <a:buNone/>
            </a:pPr>
            <a:r>
              <a:rPr lang="en" sz="900"/>
              <a:t>Simply teaching a child how to sound out words without providing practice in applying this skill to reading will likely result in a child who can sound out some words but has difficulty reading the many new words they comes across as they progresses in their studies. He or she will not be a fluent reader, and reading will remain effortful. Left alone, the child will avoid reading. So this is the time to maintain the same level of intensity and quality of instruction while targeting fluency as well.”</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3" name="Shape 143"/>
        <p:cNvGrpSpPr/>
        <p:nvPr/>
      </p:nvGrpSpPr>
      <p:grpSpPr>
        <a:xfrm>
          <a:off x="0" y="0"/>
          <a:ext cx="0" cy="0"/>
          <a:chOff x="0" y="0"/>
          <a:chExt cx="0" cy="0"/>
        </a:xfrm>
      </p:grpSpPr>
      <p:sp>
        <p:nvSpPr>
          <p:cNvPr id="144" name="Google Shape;144;g8f7e7021a2_0_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5" name="Google Shape;145;g8f7e7021a2_0_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900"/>
              <a:t>She goes on to repeat that “a child should </a:t>
            </a:r>
            <a:r>
              <a:rPr lang="en" sz="900"/>
              <a:t>not be removed from an effective reading program until they are able to read words and passages fluently, at grade level.”</a:t>
            </a:r>
            <a:endParaRPr sz="900"/>
          </a:p>
          <a:p>
            <a:pPr indent="0" lvl="0" marL="0" rtl="0" algn="l">
              <a:spcBef>
                <a:spcPts val="0"/>
              </a:spcBef>
              <a:spcAft>
                <a:spcPts val="0"/>
              </a:spcAft>
              <a:buNone/>
            </a:pPr>
            <a:r>
              <a:t/>
            </a:r>
            <a:endParaRPr sz="900"/>
          </a:p>
          <a:p>
            <a:pPr indent="0" lvl="0" marL="0" rtl="0" algn="l">
              <a:spcBef>
                <a:spcPts val="0"/>
              </a:spcBef>
              <a:spcAft>
                <a:spcPts val="0"/>
              </a:spcAft>
              <a:buNone/>
            </a:pPr>
            <a:r>
              <a:rPr lang="en" sz="900"/>
              <a:t>Reading assessment data should document students’ abilities to exhibit mastery of the phonological code, accuracy and automaticity of word recognition, and fluent reading of connected text with good comprehension. Students should be able to generalize and transfer these abilities into classroom settings before intervention services are pulled back. Scaffolds should be provided to students in the general education setting to increase their independence in applying these skills to grade level reading and writing tasks.</a:t>
            </a:r>
            <a:endParaRPr sz="90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bg>
      <p:bgPr>
        <a:solidFill>
          <a:schemeClr val="lt2"/>
        </a:solidFill>
      </p:bgPr>
    </p:bg>
    <p:spTree>
      <p:nvGrpSpPr>
        <p:cNvPr id="9" name="Shape 9"/>
        <p:cNvGrpSpPr/>
        <p:nvPr/>
      </p:nvGrpSpPr>
      <p:grpSpPr>
        <a:xfrm>
          <a:off x="0" y="0"/>
          <a:ext cx="0" cy="0"/>
          <a:chOff x="0" y="0"/>
          <a:chExt cx="0" cy="0"/>
        </a:xfrm>
      </p:grpSpPr>
      <p:sp>
        <p:nvSpPr>
          <p:cNvPr id="10" name="Google Shape;10;p2"/>
          <p:cNvSpPr/>
          <p:nvPr/>
        </p:nvSpPr>
        <p:spPr>
          <a:xfrm>
            <a:off x="0" y="0"/>
            <a:ext cx="9144000" cy="4878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1" name="Google Shape;11;p2"/>
          <p:cNvGrpSpPr/>
          <p:nvPr/>
        </p:nvGrpSpPr>
        <p:grpSpPr>
          <a:xfrm>
            <a:off x="830392" y="1191256"/>
            <a:ext cx="745763" cy="45826"/>
            <a:chOff x="4580561" y="2589004"/>
            <a:chExt cx="1064464" cy="25200"/>
          </a:xfrm>
        </p:grpSpPr>
        <p:sp>
          <p:nvSpPr>
            <p:cNvPr id="12" name="Google Shape;12;p2"/>
            <p:cNvSpPr/>
            <p:nvPr/>
          </p:nvSpPr>
          <p:spPr>
            <a:xfrm rot="-5400000">
              <a:off x="5366325" y="2335504"/>
              <a:ext cx="25200" cy="532200"/>
            </a:xfrm>
            <a:prstGeom prst="rect">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 name="Google Shape;13;p2"/>
            <p:cNvSpPr/>
            <p:nvPr/>
          </p:nvSpPr>
          <p:spPr>
            <a:xfrm rot="-5400000">
              <a:off x="4836311" y="2333254"/>
              <a:ext cx="25200" cy="5367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4" name="Google Shape;14;p2"/>
          <p:cNvSpPr txBox="1"/>
          <p:nvPr>
            <p:ph type="ctrTitle"/>
          </p:nvPr>
        </p:nvSpPr>
        <p:spPr>
          <a:xfrm>
            <a:off x="729450" y="1322450"/>
            <a:ext cx="7688100" cy="1664700"/>
          </a:xfrm>
          <a:prstGeom prst="rect">
            <a:avLst/>
          </a:prstGeom>
        </p:spPr>
        <p:txBody>
          <a:bodyPr anchorCtr="0" anchor="t" bIns="91425" lIns="91425" spcFirstLastPara="1" rIns="91425" wrap="square" tIns="91425">
            <a:noAutofit/>
          </a:bodyPr>
          <a:lstStyle>
            <a:lvl1pPr lvl="0">
              <a:spcBef>
                <a:spcPts val="0"/>
              </a:spcBef>
              <a:spcAft>
                <a:spcPts val="0"/>
              </a:spcAft>
              <a:buClr>
                <a:schemeClr val="dk2"/>
              </a:buClr>
              <a:buSzPts val="4200"/>
              <a:buNone/>
              <a:defRPr sz="4200">
                <a:solidFill>
                  <a:schemeClr val="dk2"/>
                </a:solidFill>
              </a:defRPr>
            </a:lvl1pPr>
            <a:lvl2pPr lvl="1">
              <a:spcBef>
                <a:spcPts val="0"/>
              </a:spcBef>
              <a:spcAft>
                <a:spcPts val="0"/>
              </a:spcAft>
              <a:buClr>
                <a:schemeClr val="dk2"/>
              </a:buClr>
              <a:buSzPts val="4200"/>
              <a:buNone/>
              <a:defRPr sz="4200">
                <a:solidFill>
                  <a:schemeClr val="dk2"/>
                </a:solidFill>
              </a:defRPr>
            </a:lvl2pPr>
            <a:lvl3pPr lvl="2">
              <a:spcBef>
                <a:spcPts val="0"/>
              </a:spcBef>
              <a:spcAft>
                <a:spcPts val="0"/>
              </a:spcAft>
              <a:buClr>
                <a:schemeClr val="dk2"/>
              </a:buClr>
              <a:buSzPts val="4200"/>
              <a:buNone/>
              <a:defRPr sz="4200">
                <a:solidFill>
                  <a:schemeClr val="dk2"/>
                </a:solidFill>
              </a:defRPr>
            </a:lvl3pPr>
            <a:lvl4pPr lvl="3">
              <a:spcBef>
                <a:spcPts val="0"/>
              </a:spcBef>
              <a:spcAft>
                <a:spcPts val="0"/>
              </a:spcAft>
              <a:buClr>
                <a:schemeClr val="dk2"/>
              </a:buClr>
              <a:buSzPts val="4200"/>
              <a:buNone/>
              <a:defRPr sz="4200">
                <a:solidFill>
                  <a:schemeClr val="dk2"/>
                </a:solidFill>
              </a:defRPr>
            </a:lvl4pPr>
            <a:lvl5pPr lvl="4">
              <a:spcBef>
                <a:spcPts val="0"/>
              </a:spcBef>
              <a:spcAft>
                <a:spcPts val="0"/>
              </a:spcAft>
              <a:buClr>
                <a:schemeClr val="dk2"/>
              </a:buClr>
              <a:buSzPts val="4200"/>
              <a:buNone/>
              <a:defRPr sz="4200">
                <a:solidFill>
                  <a:schemeClr val="dk2"/>
                </a:solidFill>
              </a:defRPr>
            </a:lvl5pPr>
            <a:lvl6pPr lvl="5">
              <a:spcBef>
                <a:spcPts val="0"/>
              </a:spcBef>
              <a:spcAft>
                <a:spcPts val="0"/>
              </a:spcAft>
              <a:buClr>
                <a:schemeClr val="dk2"/>
              </a:buClr>
              <a:buSzPts val="4200"/>
              <a:buNone/>
              <a:defRPr sz="4200">
                <a:solidFill>
                  <a:schemeClr val="dk2"/>
                </a:solidFill>
              </a:defRPr>
            </a:lvl6pPr>
            <a:lvl7pPr lvl="6">
              <a:spcBef>
                <a:spcPts val="0"/>
              </a:spcBef>
              <a:spcAft>
                <a:spcPts val="0"/>
              </a:spcAft>
              <a:buClr>
                <a:schemeClr val="dk2"/>
              </a:buClr>
              <a:buSzPts val="4200"/>
              <a:buNone/>
              <a:defRPr sz="4200">
                <a:solidFill>
                  <a:schemeClr val="dk2"/>
                </a:solidFill>
              </a:defRPr>
            </a:lvl7pPr>
            <a:lvl8pPr lvl="7">
              <a:spcBef>
                <a:spcPts val="0"/>
              </a:spcBef>
              <a:spcAft>
                <a:spcPts val="0"/>
              </a:spcAft>
              <a:buClr>
                <a:schemeClr val="dk2"/>
              </a:buClr>
              <a:buSzPts val="4200"/>
              <a:buNone/>
              <a:defRPr sz="4200">
                <a:solidFill>
                  <a:schemeClr val="dk2"/>
                </a:solidFill>
              </a:defRPr>
            </a:lvl8pPr>
            <a:lvl9pPr lvl="8">
              <a:spcBef>
                <a:spcPts val="0"/>
              </a:spcBef>
              <a:spcAft>
                <a:spcPts val="0"/>
              </a:spcAft>
              <a:buClr>
                <a:schemeClr val="dk2"/>
              </a:buClr>
              <a:buSzPts val="4200"/>
              <a:buNone/>
              <a:defRPr sz="4200">
                <a:solidFill>
                  <a:schemeClr val="dk2"/>
                </a:solidFill>
              </a:defRPr>
            </a:lvl9pPr>
          </a:lstStyle>
          <a:p/>
        </p:txBody>
      </p:sp>
      <p:sp>
        <p:nvSpPr>
          <p:cNvPr id="15" name="Google Shape;15;p2"/>
          <p:cNvSpPr txBox="1"/>
          <p:nvPr>
            <p:ph idx="1" type="subTitle"/>
          </p:nvPr>
        </p:nvSpPr>
        <p:spPr>
          <a:xfrm>
            <a:off x="729627" y="3172900"/>
            <a:ext cx="7688100" cy="541200"/>
          </a:xfrm>
          <a:prstGeom prst="rect">
            <a:avLst/>
          </a:prstGeom>
        </p:spPr>
        <p:txBody>
          <a:bodyPr anchorCtr="0" anchor="t" bIns="91425" lIns="91425" spcFirstLastPara="1" rIns="91425" wrap="square" tIns="91425">
            <a:noAutofit/>
          </a:bodyPr>
          <a:lstStyle>
            <a:lvl1pPr lvl="0">
              <a:lnSpc>
                <a:spcPct val="100000"/>
              </a:lnSpc>
              <a:spcBef>
                <a:spcPts val="0"/>
              </a:spcBef>
              <a:spcAft>
                <a:spcPts val="0"/>
              </a:spcAft>
              <a:buSzPts val="1600"/>
              <a:buNone/>
              <a:defRPr sz="1600"/>
            </a:lvl1pPr>
            <a:lvl2pPr lvl="1">
              <a:lnSpc>
                <a:spcPct val="100000"/>
              </a:lnSpc>
              <a:spcBef>
                <a:spcPts val="0"/>
              </a:spcBef>
              <a:spcAft>
                <a:spcPts val="0"/>
              </a:spcAft>
              <a:buSzPts val="1600"/>
              <a:buNone/>
              <a:defRPr sz="1600"/>
            </a:lvl2pPr>
            <a:lvl3pPr lvl="2">
              <a:lnSpc>
                <a:spcPct val="100000"/>
              </a:lnSpc>
              <a:spcBef>
                <a:spcPts val="0"/>
              </a:spcBef>
              <a:spcAft>
                <a:spcPts val="0"/>
              </a:spcAft>
              <a:buSzPts val="1600"/>
              <a:buNone/>
              <a:defRPr sz="1600"/>
            </a:lvl3pPr>
            <a:lvl4pPr lvl="3">
              <a:lnSpc>
                <a:spcPct val="100000"/>
              </a:lnSpc>
              <a:spcBef>
                <a:spcPts val="0"/>
              </a:spcBef>
              <a:spcAft>
                <a:spcPts val="0"/>
              </a:spcAft>
              <a:buSzPts val="1600"/>
              <a:buNone/>
              <a:defRPr sz="1600"/>
            </a:lvl4pPr>
            <a:lvl5pPr lvl="4">
              <a:lnSpc>
                <a:spcPct val="100000"/>
              </a:lnSpc>
              <a:spcBef>
                <a:spcPts val="0"/>
              </a:spcBef>
              <a:spcAft>
                <a:spcPts val="0"/>
              </a:spcAft>
              <a:buSzPts val="1600"/>
              <a:buNone/>
              <a:defRPr sz="1600"/>
            </a:lvl5pPr>
            <a:lvl6pPr lvl="5">
              <a:lnSpc>
                <a:spcPct val="100000"/>
              </a:lnSpc>
              <a:spcBef>
                <a:spcPts val="0"/>
              </a:spcBef>
              <a:spcAft>
                <a:spcPts val="0"/>
              </a:spcAft>
              <a:buSzPts val="1600"/>
              <a:buNone/>
              <a:defRPr sz="1600"/>
            </a:lvl6pPr>
            <a:lvl7pPr lvl="6">
              <a:lnSpc>
                <a:spcPct val="100000"/>
              </a:lnSpc>
              <a:spcBef>
                <a:spcPts val="0"/>
              </a:spcBef>
              <a:spcAft>
                <a:spcPts val="0"/>
              </a:spcAft>
              <a:buSzPts val="1600"/>
              <a:buNone/>
              <a:defRPr sz="1600"/>
            </a:lvl7pPr>
            <a:lvl8pPr lvl="7">
              <a:lnSpc>
                <a:spcPct val="100000"/>
              </a:lnSpc>
              <a:spcBef>
                <a:spcPts val="0"/>
              </a:spcBef>
              <a:spcAft>
                <a:spcPts val="0"/>
              </a:spcAft>
              <a:buSzPts val="1600"/>
              <a:buNone/>
              <a:defRPr sz="1600"/>
            </a:lvl8pPr>
            <a:lvl9pPr lvl="8">
              <a:lnSpc>
                <a:spcPct val="100000"/>
              </a:lnSpc>
              <a:spcBef>
                <a:spcPts val="0"/>
              </a:spcBef>
              <a:spcAft>
                <a:spcPts val="0"/>
              </a:spcAft>
              <a:buSzPts val="1600"/>
              <a:buNone/>
              <a:defRPr sz="1600"/>
            </a:lvl9pPr>
          </a:lstStyle>
          <a:p/>
        </p:txBody>
      </p:sp>
      <p:sp>
        <p:nvSpPr>
          <p:cNvPr id="16" name="Google Shape;16;p2"/>
          <p:cNvSpPr txBox="1"/>
          <p:nvPr>
            <p:ph idx="12" type="sldNum"/>
          </p:nvPr>
        </p:nvSpPr>
        <p:spPr>
          <a:xfrm>
            <a:off x="8536302" y="4749851"/>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bg>
      <p:bgPr>
        <a:solidFill>
          <a:schemeClr val="dk1"/>
        </a:solidFill>
      </p:bgPr>
    </p:bg>
    <p:spTree>
      <p:nvGrpSpPr>
        <p:cNvPr id="73" name="Shape 73"/>
        <p:cNvGrpSpPr/>
        <p:nvPr/>
      </p:nvGrpSpPr>
      <p:grpSpPr>
        <a:xfrm>
          <a:off x="0" y="0"/>
          <a:ext cx="0" cy="0"/>
          <a:chOff x="0" y="0"/>
          <a:chExt cx="0" cy="0"/>
        </a:xfrm>
      </p:grpSpPr>
      <p:grpSp>
        <p:nvGrpSpPr>
          <p:cNvPr id="74" name="Google Shape;74;p11"/>
          <p:cNvGrpSpPr/>
          <p:nvPr/>
        </p:nvGrpSpPr>
        <p:grpSpPr>
          <a:xfrm>
            <a:off x="830392" y="4169130"/>
            <a:ext cx="745763" cy="45826"/>
            <a:chOff x="4580561" y="2589004"/>
            <a:chExt cx="1064464" cy="25200"/>
          </a:xfrm>
        </p:grpSpPr>
        <p:sp>
          <p:nvSpPr>
            <p:cNvPr id="75" name="Google Shape;75;p11"/>
            <p:cNvSpPr/>
            <p:nvPr/>
          </p:nvSpPr>
          <p:spPr>
            <a:xfrm rot="-5400000">
              <a:off x="5366325" y="2335504"/>
              <a:ext cx="25200" cy="5322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 name="Google Shape;76;p11"/>
            <p:cNvSpPr/>
            <p:nvPr/>
          </p:nvSpPr>
          <p:spPr>
            <a:xfrm rot="-5400000">
              <a:off x="4836311" y="2333254"/>
              <a:ext cx="25200" cy="5367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77" name="Google Shape;77;p11"/>
          <p:cNvSpPr txBox="1"/>
          <p:nvPr>
            <p:ph hasCustomPrompt="1" type="title"/>
          </p:nvPr>
        </p:nvSpPr>
        <p:spPr>
          <a:xfrm>
            <a:off x="729450" y="733950"/>
            <a:ext cx="7688400" cy="1244700"/>
          </a:xfrm>
          <a:prstGeom prst="rect">
            <a:avLst/>
          </a:prstGeom>
        </p:spPr>
        <p:txBody>
          <a:bodyPr anchorCtr="0" anchor="t" bIns="91425" lIns="91425" spcFirstLastPara="1" rIns="91425" wrap="square" tIns="91425">
            <a:noAutofit/>
          </a:bodyPr>
          <a:lstStyle>
            <a:lvl1pPr lvl="0">
              <a:spcBef>
                <a:spcPts val="0"/>
              </a:spcBef>
              <a:spcAft>
                <a:spcPts val="0"/>
              </a:spcAft>
              <a:buClr>
                <a:schemeClr val="lt1"/>
              </a:buClr>
              <a:buSzPts val="8000"/>
              <a:buNone/>
              <a:defRPr sz="8000">
                <a:solidFill>
                  <a:schemeClr val="lt1"/>
                </a:solidFill>
              </a:defRPr>
            </a:lvl1pPr>
            <a:lvl2pPr lvl="1">
              <a:spcBef>
                <a:spcPts val="0"/>
              </a:spcBef>
              <a:spcAft>
                <a:spcPts val="0"/>
              </a:spcAft>
              <a:buClr>
                <a:schemeClr val="lt1"/>
              </a:buClr>
              <a:buSzPts val="8000"/>
              <a:buNone/>
              <a:defRPr sz="8000">
                <a:solidFill>
                  <a:schemeClr val="lt1"/>
                </a:solidFill>
              </a:defRPr>
            </a:lvl2pPr>
            <a:lvl3pPr lvl="2">
              <a:spcBef>
                <a:spcPts val="0"/>
              </a:spcBef>
              <a:spcAft>
                <a:spcPts val="0"/>
              </a:spcAft>
              <a:buClr>
                <a:schemeClr val="lt1"/>
              </a:buClr>
              <a:buSzPts val="8000"/>
              <a:buNone/>
              <a:defRPr sz="8000">
                <a:solidFill>
                  <a:schemeClr val="lt1"/>
                </a:solidFill>
              </a:defRPr>
            </a:lvl3pPr>
            <a:lvl4pPr lvl="3">
              <a:spcBef>
                <a:spcPts val="0"/>
              </a:spcBef>
              <a:spcAft>
                <a:spcPts val="0"/>
              </a:spcAft>
              <a:buClr>
                <a:schemeClr val="lt1"/>
              </a:buClr>
              <a:buSzPts val="8000"/>
              <a:buNone/>
              <a:defRPr sz="8000">
                <a:solidFill>
                  <a:schemeClr val="lt1"/>
                </a:solidFill>
              </a:defRPr>
            </a:lvl4pPr>
            <a:lvl5pPr lvl="4">
              <a:spcBef>
                <a:spcPts val="0"/>
              </a:spcBef>
              <a:spcAft>
                <a:spcPts val="0"/>
              </a:spcAft>
              <a:buClr>
                <a:schemeClr val="lt1"/>
              </a:buClr>
              <a:buSzPts val="8000"/>
              <a:buNone/>
              <a:defRPr sz="8000">
                <a:solidFill>
                  <a:schemeClr val="lt1"/>
                </a:solidFill>
              </a:defRPr>
            </a:lvl5pPr>
            <a:lvl6pPr lvl="5">
              <a:spcBef>
                <a:spcPts val="0"/>
              </a:spcBef>
              <a:spcAft>
                <a:spcPts val="0"/>
              </a:spcAft>
              <a:buClr>
                <a:schemeClr val="lt1"/>
              </a:buClr>
              <a:buSzPts val="8000"/>
              <a:buNone/>
              <a:defRPr sz="8000">
                <a:solidFill>
                  <a:schemeClr val="lt1"/>
                </a:solidFill>
              </a:defRPr>
            </a:lvl6pPr>
            <a:lvl7pPr lvl="6">
              <a:spcBef>
                <a:spcPts val="0"/>
              </a:spcBef>
              <a:spcAft>
                <a:spcPts val="0"/>
              </a:spcAft>
              <a:buClr>
                <a:schemeClr val="lt1"/>
              </a:buClr>
              <a:buSzPts val="8000"/>
              <a:buNone/>
              <a:defRPr sz="8000">
                <a:solidFill>
                  <a:schemeClr val="lt1"/>
                </a:solidFill>
              </a:defRPr>
            </a:lvl7pPr>
            <a:lvl8pPr lvl="7">
              <a:spcBef>
                <a:spcPts val="0"/>
              </a:spcBef>
              <a:spcAft>
                <a:spcPts val="0"/>
              </a:spcAft>
              <a:buClr>
                <a:schemeClr val="lt1"/>
              </a:buClr>
              <a:buSzPts val="8000"/>
              <a:buNone/>
              <a:defRPr sz="8000">
                <a:solidFill>
                  <a:schemeClr val="lt1"/>
                </a:solidFill>
              </a:defRPr>
            </a:lvl8pPr>
            <a:lvl9pPr lvl="8">
              <a:spcBef>
                <a:spcPts val="0"/>
              </a:spcBef>
              <a:spcAft>
                <a:spcPts val="0"/>
              </a:spcAft>
              <a:buClr>
                <a:schemeClr val="lt1"/>
              </a:buClr>
              <a:buSzPts val="8000"/>
              <a:buNone/>
              <a:defRPr sz="8000">
                <a:solidFill>
                  <a:schemeClr val="lt1"/>
                </a:solidFill>
              </a:defRPr>
            </a:lvl9pPr>
          </a:lstStyle>
          <a:p>
            <a:r>
              <a:t>xx%</a:t>
            </a:r>
          </a:p>
        </p:txBody>
      </p:sp>
      <p:sp>
        <p:nvSpPr>
          <p:cNvPr id="78" name="Google Shape;78;p11"/>
          <p:cNvSpPr txBox="1"/>
          <p:nvPr>
            <p:ph idx="1" type="body"/>
          </p:nvPr>
        </p:nvSpPr>
        <p:spPr>
          <a:xfrm>
            <a:off x="729450" y="2272888"/>
            <a:ext cx="7688400" cy="1580400"/>
          </a:xfrm>
          <a:prstGeom prst="rect">
            <a:avLst/>
          </a:prstGeom>
        </p:spPr>
        <p:txBody>
          <a:bodyPr anchorCtr="0" anchor="t" bIns="91425" lIns="91425" spcFirstLastPara="1" rIns="91425" wrap="square" tIns="91425">
            <a:noAutofit/>
          </a:bodyPr>
          <a:lstStyle>
            <a:lvl1pPr indent="-311150" lvl="0" marL="457200">
              <a:spcBef>
                <a:spcPts val="0"/>
              </a:spcBef>
              <a:spcAft>
                <a:spcPts val="0"/>
              </a:spcAft>
              <a:buClr>
                <a:schemeClr val="lt1"/>
              </a:buClr>
              <a:buSzPts val="1300"/>
              <a:buChar char="●"/>
              <a:defRPr>
                <a:solidFill>
                  <a:schemeClr val="lt1"/>
                </a:solidFill>
              </a:defRPr>
            </a:lvl1pPr>
            <a:lvl2pPr indent="-298450" lvl="1" marL="914400">
              <a:spcBef>
                <a:spcPts val="1600"/>
              </a:spcBef>
              <a:spcAft>
                <a:spcPts val="0"/>
              </a:spcAft>
              <a:buClr>
                <a:schemeClr val="lt1"/>
              </a:buClr>
              <a:buSzPts val="1100"/>
              <a:buChar char="○"/>
              <a:defRPr>
                <a:solidFill>
                  <a:schemeClr val="lt1"/>
                </a:solidFill>
              </a:defRPr>
            </a:lvl2pPr>
            <a:lvl3pPr indent="-298450" lvl="2" marL="1371600">
              <a:spcBef>
                <a:spcPts val="1600"/>
              </a:spcBef>
              <a:spcAft>
                <a:spcPts val="0"/>
              </a:spcAft>
              <a:buClr>
                <a:schemeClr val="lt1"/>
              </a:buClr>
              <a:buSzPts val="1100"/>
              <a:buChar char="■"/>
              <a:defRPr>
                <a:solidFill>
                  <a:schemeClr val="lt1"/>
                </a:solidFill>
              </a:defRPr>
            </a:lvl3pPr>
            <a:lvl4pPr indent="-298450" lvl="3" marL="1828800">
              <a:spcBef>
                <a:spcPts val="1600"/>
              </a:spcBef>
              <a:spcAft>
                <a:spcPts val="0"/>
              </a:spcAft>
              <a:buClr>
                <a:schemeClr val="lt1"/>
              </a:buClr>
              <a:buSzPts val="1100"/>
              <a:buChar char="●"/>
              <a:defRPr>
                <a:solidFill>
                  <a:schemeClr val="lt1"/>
                </a:solidFill>
              </a:defRPr>
            </a:lvl4pPr>
            <a:lvl5pPr indent="-298450" lvl="4" marL="2286000">
              <a:spcBef>
                <a:spcPts val="1600"/>
              </a:spcBef>
              <a:spcAft>
                <a:spcPts val="0"/>
              </a:spcAft>
              <a:buClr>
                <a:schemeClr val="lt1"/>
              </a:buClr>
              <a:buSzPts val="1100"/>
              <a:buChar char="○"/>
              <a:defRPr>
                <a:solidFill>
                  <a:schemeClr val="lt1"/>
                </a:solidFill>
              </a:defRPr>
            </a:lvl5pPr>
            <a:lvl6pPr indent="-298450" lvl="5" marL="2743200">
              <a:spcBef>
                <a:spcPts val="1600"/>
              </a:spcBef>
              <a:spcAft>
                <a:spcPts val="0"/>
              </a:spcAft>
              <a:buClr>
                <a:schemeClr val="lt1"/>
              </a:buClr>
              <a:buSzPts val="1100"/>
              <a:buChar char="■"/>
              <a:defRPr>
                <a:solidFill>
                  <a:schemeClr val="lt1"/>
                </a:solidFill>
              </a:defRPr>
            </a:lvl6pPr>
            <a:lvl7pPr indent="-298450" lvl="6" marL="3200400">
              <a:spcBef>
                <a:spcPts val="1600"/>
              </a:spcBef>
              <a:spcAft>
                <a:spcPts val="0"/>
              </a:spcAft>
              <a:buClr>
                <a:schemeClr val="lt1"/>
              </a:buClr>
              <a:buSzPts val="1100"/>
              <a:buChar char="●"/>
              <a:defRPr>
                <a:solidFill>
                  <a:schemeClr val="lt1"/>
                </a:solidFill>
              </a:defRPr>
            </a:lvl7pPr>
            <a:lvl8pPr indent="-298450" lvl="7" marL="3657600">
              <a:spcBef>
                <a:spcPts val="1600"/>
              </a:spcBef>
              <a:spcAft>
                <a:spcPts val="0"/>
              </a:spcAft>
              <a:buClr>
                <a:schemeClr val="lt1"/>
              </a:buClr>
              <a:buSzPts val="1100"/>
              <a:buChar char="○"/>
              <a:defRPr>
                <a:solidFill>
                  <a:schemeClr val="lt1"/>
                </a:solidFill>
              </a:defRPr>
            </a:lvl8pPr>
            <a:lvl9pPr indent="-298450" lvl="8" marL="4114800">
              <a:spcBef>
                <a:spcPts val="1600"/>
              </a:spcBef>
              <a:spcAft>
                <a:spcPts val="1600"/>
              </a:spcAft>
              <a:buClr>
                <a:schemeClr val="lt1"/>
              </a:buClr>
              <a:buSzPts val="1100"/>
              <a:buChar char="■"/>
              <a:defRPr>
                <a:solidFill>
                  <a:schemeClr val="lt1"/>
                </a:solidFill>
              </a:defRPr>
            </a:lvl9pPr>
          </a:lstStyle>
          <a:p/>
        </p:txBody>
      </p:sp>
      <p:sp>
        <p:nvSpPr>
          <p:cNvPr id="79" name="Google Shape;79;p11"/>
          <p:cNvSpPr txBox="1"/>
          <p:nvPr>
            <p:ph idx="12" type="sldNum"/>
          </p:nvPr>
        </p:nvSpPr>
        <p:spPr>
          <a:xfrm>
            <a:off x="8536302" y="4749851"/>
            <a:ext cx="548700" cy="393600"/>
          </a:xfrm>
          <a:prstGeom prst="rect">
            <a:avLst/>
          </a:prstGeom>
        </p:spPr>
        <p:txBody>
          <a:bodyPr anchorCtr="0" anchor="ctr" bIns="91425" lIns="91425" spcFirstLastPara="1" rIns="91425" wrap="square" tIns="91425">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80" name="Shape 80"/>
        <p:cNvGrpSpPr/>
        <p:nvPr/>
      </p:nvGrpSpPr>
      <p:grpSpPr>
        <a:xfrm>
          <a:off x="0" y="0"/>
          <a:ext cx="0" cy="0"/>
          <a:chOff x="0" y="0"/>
          <a:chExt cx="0" cy="0"/>
        </a:xfrm>
      </p:grpSpPr>
      <p:sp>
        <p:nvSpPr>
          <p:cNvPr id="81" name="Google Shape;81;p12"/>
          <p:cNvSpPr txBox="1"/>
          <p:nvPr>
            <p:ph idx="12" type="sldNum"/>
          </p:nvPr>
        </p:nvSpPr>
        <p:spPr>
          <a:xfrm>
            <a:off x="8536302" y="4749851"/>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bg>
      <p:bgPr>
        <a:solidFill>
          <a:schemeClr val="dk1"/>
        </a:solidFill>
      </p:bgPr>
    </p:bg>
    <p:spTree>
      <p:nvGrpSpPr>
        <p:cNvPr id="17" name="Shape 17"/>
        <p:cNvGrpSpPr/>
        <p:nvPr/>
      </p:nvGrpSpPr>
      <p:grpSpPr>
        <a:xfrm>
          <a:off x="0" y="0"/>
          <a:ext cx="0" cy="0"/>
          <a:chOff x="0" y="0"/>
          <a:chExt cx="0" cy="0"/>
        </a:xfrm>
      </p:grpSpPr>
      <p:grpSp>
        <p:nvGrpSpPr>
          <p:cNvPr id="18" name="Google Shape;18;p3"/>
          <p:cNvGrpSpPr/>
          <p:nvPr/>
        </p:nvGrpSpPr>
        <p:grpSpPr>
          <a:xfrm>
            <a:off x="830392" y="1191256"/>
            <a:ext cx="745763" cy="45826"/>
            <a:chOff x="4580561" y="2589004"/>
            <a:chExt cx="1064464" cy="25200"/>
          </a:xfrm>
        </p:grpSpPr>
        <p:sp>
          <p:nvSpPr>
            <p:cNvPr id="19" name="Google Shape;19;p3"/>
            <p:cNvSpPr/>
            <p:nvPr/>
          </p:nvSpPr>
          <p:spPr>
            <a:xfrm rot="-5400000">
              <a:off x="5366325" y="2335504"/>
              <a:ext cx="25200" cy="5322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 name="Google Shape;20;p3"/>
            <p:cNvSpPr/>
            <p:nvPr/>
          </p:nvSpPr>
          <p:spPr>
            <a:xfrm rot="-5400000">
              <a:off x="4836311" y="2333254"/>
              <a:ext cx="25200" cy="5367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21" name="Google Shape;21;p3"/>
          <p:cNvSpPr txBox="1"/>
          <p:nvPr>
            <p:ph type="title"/>
          </p:nvPr>
        </p:nvSpPr>
        <p:spPr>
          <a:xfrm>
            <a:off x="729450" y="1322450"/>
            <a:ext cx="7688400" cy="1518600"/>
          </a:xfrm>
          <a:prstGeom prst="rect">
            <a:avLst/>
          </a:prstGeom>
        </p:spPr>
        <p:txBody>
          <a:bodyPr anchorCtr="0" anchor="t" bIns="91425" lIns="91425" spcFirstLastPara="1" rIns="91425" wrap="square" tIns="91425">
            <a:noAutofit/>
          </a:bodyPr>
          <a:lstStyle>
            <a:lvl1pPr lvl="0">
              <a:spcBef>
                <a:spcPts val="0"/>
              </a:spcBef>
              <a:spcAft>
                <a:spcPts val="0"/>
              </a:spcAft>
              <a:buClr>
                <a:schemeClr val="lt1"/>
              </a:buClr>
              <a:buSzPts val="3600"/>
              <a:buNone/>
              <a:defRPr sz="3600">
                <a:solidFill>
                  <a:schemeClr val="lt1"/>
                </a:solidFill>
              </a:defRPr>
            </a:lvl1pPr>
            <a:lvl2pPr lvl="1">
              <a:spcBef>
                <a:spcPts val="0"/>
              </a:spcBef>
              <a:spcAft>
                <a:spcPts val="0"/>
              </a:spcAft>
              <a:buClr>
                <a:schemeClr val="lt1"/>
              </a:buClr>
              <a:buSzPts val="3600"/>
              <a:buNone/>
              <a:defRPr sz="3600">
                <a:solidFill>
                  <a:schemeClr val="lt1"/>
                </a:solidFill>
              </a:defRPr>
            </a:lvl2pPr>
            <a:lvl3pPr lvl="2">
              <a:spcBef>
                <a:spcPts val="0"/>
              </a:spcBef>
              <a:spcAft>
                <a:spcPts val="0"/>
              </a:spcAft>
              <a:buClr>
                <a:schemeClr val="lt1"/>
              </a:buClr>
              <a:buSzPts val="3600"/>
              <a:buNone/>
              <a:defRPr sz="3600">
                <a:solidFill>
                  <a:schemeClr val="lt1"/>
                </a:solidFill>
              </a:defRPr>
            </a:lvl3pPr>
            <a:lvl4pPr lvl="3">
              <a:spcBef>
                <a:spcPts val="0"/>
              </a:spcBef>
              <a:spcAft>
                <a:spcPts val="0"/>
              </a:spcAft>
              <a:buClr>
                <a:schemeClr val="lt1"/>
              </a:buClr>
              <a:buSzPts val="3600"/>
              <a:buNone/>
              <a:defRPr sz="3600">
                <a:solidFill>
                  <a:schemeClr val="lt1"/>
                </a:solidFill>
              </a:defRPr>
            </a:lvl4pPr>
            <a:lvl5pPr lvl="4">
              <a:spcBef>
                <a:spcPts val="0"/>
              </a:spcBef>
              <a:spcAft>
                <a:spcPts val="0"/>
              </a:spcAft>
              <a:buClr>
                <a:schemeClr val="lt1"/>
              </a:buClr>
              <a:buSzPts val="3600"/>
              <a:buNone/>
              <a:defRPr sz="3600">
                <a:solidFill>
                  <a:schemeClr val="lt1"/>
                </a:solidFill>
              </a:defRPr>
            </a:lvl5pPr>
            <a:lvl6pPr lvl="5">
              <a:spcBef>
                <a:spcPts val="0"/>
              </a:spcBef>
              <a:spcAft>
                <a:spcPts val="0"/>
              </a:spcAft>
              <a:buClr>
                <a:schemeClr val="lt1"/>
              </a:buClr>
              <a:buSzPts val="3600"/>
              <a:buNone/>
              <a:defRPr sz="3600">
                <a:solidFill>
                  <a:schemeClr val="lt1"/>
                </a:solidFill>
              </a:defRPr>
            </a:lvl6pPr>
            <a:lvl7pPr lvl="6">
              <a:spcBef>
                <a:spcPts val="0"/>
              </a:spcBef>
              <a:spcAft>
                <a:spcPts val="0"/>
              </a:spcAft>
              <a:buClr>
                <a:schemeClr val="lt1"/>
              </a:buClr>
              <a:buSzPts val="3600"/>
              <a:buNone/>
              <a:defRPr sz="3600">
                <a:solidFill>
                  <a:schemeClr val="lt1"/>
                </a:solidFill>
              </a:defRPr>
            </a:lvl7pPr>
            <a:lvl8pPr lvl="7">
              <a:spcBef>
                <a:spcPts val="0"/>
              </a:spcBef>
              <a:spcAft>
                <a:spcPts val="0"/>
              </a:spcAft>
              <a:buClr>
                <a:schemeClr val="lt1"/>
              </a:buClr>
              <a:buSzPts val="3600"/>
              <a:buNone/>
              <a:defRPr sz="3600">
                <a:solidFill>
                  <a:schemeClr val="lt1"/>
                </a:solidFill>
              </a:defRPr>
            </a:lvl8pPr>
            <a:lvl9pPr lvl="8">
              <a:spcBef>
                <a:spcPts val="0"/>
              </a:spcBef>
              <a:spcAft>
                <a:spcPts val="0"/>
              </a:spcAft>
              <a:buClr>
                <a:schemeClr val="lt1"/>
              </a:buClr>
              <a:buSzPts val="3600"/>
              <a:buNone/>
              <a:defRPr sz="3600">
                <a:solidFill>
                  <a:schemeClr val="lt1"/>
                </a:solidFill>
              </a:defRPr>
            </a:lvl9pPr>
          </a:lstStyle>
          <a:p/>
        </p:txBody>
      </p:sp>
      <p:sp>
        <p:nvSpPr>
          <p:cNvPr id="22" name="Google Shape;22;p3"/>
          <p:cNvSpPr txBox="1"/>
          <p:nvPr>
            <p:ph idx="12" type="sldNum"/>
          </p:nvPr>
        </p:nvSpPr>
        <p:spPr>
          <a:xfrm>
            <a:off x="8536302" y="4749851"/>
            <a:ext cx="548700" cy="393600"/>
          </a:xfrm>
          <a:prstGeom prst="rect">
            <a:avLst/>
          </a:prstGeom>
        </p:spPr>
        <p:txBody>
          <a:bodyPr anchorCtr="0" anchor="ctr" bIns="91425" lIns="91425" spcFirstLastPara="1" rIns="91425" wrap="square" tIns="91425">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23" name="Shape 23"/>
        <p:cNvGrpSpPr/>
        <p:nvPr/>
      </p:nvGrpSpPr>
      <p:grpSpPr>
        <a:xfrm>
          <a:off x="0" y="0"/>
          <a:ext cx="0" cy="0"/>
          <a:chOff x="0" y="0"/>
          <a:chExt cx="0" cy="0"/>
        </a:xfrm>
      </p:grpSpPr>
      <p:sp>
        <p:nvSpPr>
          <p:cNvPr id="24" name="Google Shape;24;p4"/>
          <p:cNvSpPr/>
          <p:nvPr/>
        </p:nvSpPr>
        <p:spPr>
          <a:xfrm>
            <a:off x="0" y="0"/>
            <a:ext cx="9144000" cy="4878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25" name="Google Shape;25;p4"/>
          <p:cNvGrpSpPr/>
          <p:nvPr/>
        </p:nvGrpSpPr>
        <p:grpSpPr>
          <a:xfrm>
            <a:off x="830392" y="1191256"/>
            <a:ext cx="745763" cy="45826"/>
            <a:chOff x="4580561" y="2589004"/>
            <a:chExt cx="1064464" cy="25200"/>
          </a:xfrm>
        </p:grpSpPr>
        <p:sp>
          <p:nvSpPr>
            <p:cNvPr id="26" name="Google Shape;26;p4"/>
            <p:cNvSpPr/>
            <p:nvPr/>
          </p:nvSpPr>
          <p:spPr>
            <a:xfrm rot="-5400000">
              <a:off x="5366325" y="2335504"/>
              <a:ext cx="25200" cy="532200"/>
            </a:xfrm>
            <a:prstGeom prst="rect">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 name="Google Shape;27;p4"/>
            <p:cNvSpPr/>
            <p:nvPr/>
          </p:nvSpPr>
          <p:spPr>
            <a:xfrm rot="-5400000">
              <a:off x="4836311" y="2333254"/>
              <a:ext cx="25200" cy="5367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28" name="Google Shape;28;p4"/>
          <p:cNvSpPr txBox="1"/>
          <p:nvPr>
            <p:ph type="title"/>
          </p:nvPr>
        </p:nvSpPr>
        <p:spPr>
          <a:xfrm>
            <a:off x="729450" y="1318650"/>
            <a:ext cx="7688700" cy="535200"/>
          </a:xfrm>
          <a:prstGeom prst="rect">
            <a:avLst/>
          </a:prstGeom>
        </p:spPr>
        <p:txBody>
          <a:bodyPr anchorCtr="0" anchor="t" bIns="91425" lIns="91425" spcFirstLastPara="1" rIns="91425" wrap="square" tIns="91425">
            <a:noAutofit/>
          </a:bodyPr>
          <a:lstStyle>
            <a:lvl1pPr lvl="0">
              <a:spcBef>
                <a:spcPts val="0"/>
              </a:spcBef>
              <a:spcAft>
                <a:spcPts val="0"/>
              </a:spcAft>
              <a:buClr>
                <a:schemeClr val="dk2"/>
              </a:buClr>
              <a:buSzPts val="2600"/>
              <a:buNone/>
              <a:defRPr sz="2600">
                <a:solidFill>
                  <a:schemeClr val="dk2"/>
                </a:solidFill>
              </a:defRPr>
            </a:lvl1pPr>
            <a:lvl2pPr lvl="1">
              <a:spcBef>
                <a:spcPts val="0"/>
              </a:spcBef>
              <a:spcAft>
                <a:spcPts val="0"/>
              </a:spcAft>
              <a:buClr>
                <a:schemeClr val="dk2"/>
              </a:buClr>
              <a:buSzPts val="2600"/>
              <a:buNone/>
              <a:defRPr sz="2600">
                <a:solidFill>
                  <a:schemeClr val="dk2"/>
                </a:solidFill>
              </a:defRPr>
            </a:lvl2pPr>
            <a:lvl3pPr lvl="2">
              <a:spcBef>
                <a:spcPts val="0"/>
              </a:spcBef>
              <a:spcAft>
                <a:spcPts val="0"/>
              </a:spcAft>
              <a:buClr>
                <a:schemeClr val="dk2"/>
              </a:buClr>
              <a:buSzPts val="2600"/>
              <a:buNone/>
              <a:defRPr sz="2600">
                <a:solidFill>
                  <a:schemeClr val="dk2"/>
                </a:solidFill>
              </a:defRPr>
            </a:lvl3pPr>
            <a:lvl4pPr lvl="3">
              <a:spcBef>
                <a:spcPts val="0"/>
              </a:spcBef>
              <a:spcAft>
                <a:spcPts val="0"/>
              </a:spcAft>
              <a:buClr>
                <a:schemeClr val="dk2"/>
              </a:buClr>
              <a:buSzPts val="2600"/>
              <a:buNone/>
              <a:defRPr sz="2600">
                <a:solidFill>
                  <a:schemeClr val="dk2"/>
                </a:solidFill>
              </a:defRPr>
            </a:lvl4pPr>
            <a:lvl5pPr lvl="4">
              <a:spcBef>
                <a:spcPts val="0"/>
              </a:spcBef>
              <a:spcAft>
                <a:spcPts val="0"/>
              </a:spcAft>
              <a:buClr>
                <a:schemeClr val="dk2"/>
              </a:buClr>
              <a:buSzPts val="2600"/>
              <a:buNone/>
              <a:defRPr sz="2600">
                <a:solidFill>
                  <a:schemeClr val="dk2"/>
                </a:solidFill>
              </a:defRPr>
            </a:lvl5pPr>
            <a:lvl6pPr lvl="5">
              <a:spcBef>
                <a:spcPts val="0"/>
              </a:spcBef>
              <a:spcAft>
                <a:spcPts val="0"/>
              </a:spcAft>
              <a:buClr>
                <a:schemeClr val="dk2"/>
              </a:buClr>
              <a:buSzPts val="2600"/>
              <a:buNone/>
              <a:defRPr sz="2600">
                <a:solidFill>
                  <a:schemeClr val="dk2"/>
                </a:solidFill>
              </a:defRPr>
            </a:lvl6pPr>
            <a:lvl7pPr lvl="6">
              <a:spcBef>
                <a:spcPts val="0"/>
              </a:spcBef>
              <a:spcAft>
                <a:spcPts val="0"/>
              </a:spcAft>
              <a:buClr>
                <a:schemeClr val="dk2"/>
              </a:buClr>
              <a:buSzPts val="2600"/>
              <a:buNone/>
              <a:defRPr sz="2600">
                <a:solidFill>
                  <a:schemeClr val="dk2"/>
                </a:solidFill>
              </a:defRPr>
            </a:lvl7pPr>
            <a:lvl8pPr lvl="7">
              <a:spcBef>
                <a:spcPts val="0"/>
              </a:spcBef>
              <a:spcAft>
                <a:spcPts val="0"/>
              </a:spcAft>
              <a:buClr>
                <a:schemeClr val="dk2"/>
              </a:buClr>
              <a:buSzPts val="2600"/>
              <a:buNone/>
              <a:defRPr sz="2600">
                <a:solidFill>
                  <a:schemeClr val="dk2"/>
                </a:solidFill>
              </a:defRPr>
            </a:lvl8pPr>
            <a:lvl9pPr lvl="8">
              <a:spcBef>
                <a:spcPts val="0"/>
              </a:spcBef>
              <a:spcAft>
                <a:spcPts val="0"/>
              </a:spcAft>
              <a:buClr>
                <a:schemeClr val="dk2"/>
              </a:buClr>
              <a:buSzPts val="2600"/>
              <a:buNone/>
              <a:defRPr sz="2600">
                <a:solidFill>
                  <a:schemeClr val="dk2"/>
                </a:solidFill>
              </a:defRPr>
            </a:lvl9pPr>
          </a:lstStyle>
          <a:p/>
        </p:txBody>
      </p:sp>
      <p:sp>
        <p:nvSpPr>
          <p:cNvPr id="29" name="Google Shape;29;p4"/>
          <p:cNvSpPr txBox="1"/>
          <p:nvPr>
            <p:ph idx="1" type="body"/>
          </p:nvPr>
        </p:nvSpPr>
        <p:spPr>
          <a:xfrm>
            <a:off x="729450" y="2078875"/>
            <a:ext cx="7688700" cy="2261100"/>
          </a:xfrm>
          <a:prstGeom prst="rect">
            <a:avLst/>
          </a:prstGeom>
        </p:spPr>
        <p:txBody>
          <a:bodyPr anchorCtr="0" anchor="t" bIns="91425" lIns="91425" spcFirstLastPara="1" rIns="91425" wrap="square" tIns="91425">
            <a:noAutofit/>
          </a:bodyPr>
          <a:lstStyle>
            <a:lvl1pPr indent="-311150" lvl="0" marL="457200">
              <a:spcBef>
                <a:spcPts val="0"/>
              </a:spcBef>
              <a:spcAft>
                <a:spcPts val="0"/>
              </a:spcAft>
              <a:buSzPts val="1300"/>
              <a:buChar char="●"/>
              <a:defRPr/>
            </a:lvl1pPr>
            <a:lvl2pPr indent="-298450" lvl="1" marL="914400">
              <a:spcBef>
                <a:spcPts val="1600"/>
              </a:spcBef>
              <a:spcAft>
                <a:spcPts val="0"/>
              </a:spcAft>
              <a:buSzPts val="1100"/>
              <a:buChar char="○"/>
              <a:defRPr/>
            </a:lvl2pPr>
            <a:lvl3pPr indent="-298450" lvl="2" marL="1371600">
              <a:spcBef>
                <a:spcPts val="1600"/>
              </a:spcBef>
              <a:spcAft>
                <a:spcPts val="0"/>
              </a:spcAft>
              <a:buSzPts val="1100"/>
              <a:buChar char="■"/>
              <a:defRPr/>
            </a:lvl3pPr>
            <a:lvl4pPr indent="-298450" lvl="3" marL="1828800">
              <a:spcBef>
                <a:spcPts val="1600"/>
              </a:spcBef>
              <a:spcAft>
                <a:spcPts val="0"/>
              </a:spcAft>
              <a:buSzPts val="1100"/>
              <a:buChar char="●"/>
              <a:defRPr/>
            </a:lvl4pPr>
            <a:lvl5pPr indent="-298450" lvl="4" marL="2286000">
              <a:spcBef>
                <a:spcPts val="1600"/>
              </a:spcBef>
              <a:spcAft>
                <a:spcPts val="0"/>
              </a:spcAft>
              <a:buSzPts val="1100"/>
              <a:buChar char="○"/>
              <a:defRPr/>
            </a:lvl5pPr>
            <a:lvl6pPr indent="-298450" lvl="5" marL="2743200">
              <a:spcBef>
                <a:spcPts val="1600"/>
              </a:spcBef>
              <a:spcAft>
                <a:spcPts val="0"/>
              </a:spcAft>
              <a:buSzPts val="1100"/>
              <a:buChar char="■"/>
              <a:defRPr/>
            </a:lvl6pPr>
            <a:lvl7pPr indent="-298450" lvl="6" marL="3200400">
              <a:spcBef>
                <a:spcPts val="1600"/>
              </a:spcBef>
              <a:spcAft>
                <a:spcPts val="0"/>
              </a:spcAft>
              <a:buSzPts val="1100"/>
              <a:buChar char="●"/>
              <a:defRPr/>
            </a:lvl7pPr>
            <a:lvl8pPr indent="-298450" lvl="7" marL="3657600">
              <a:spcBef>
                <a:spcPts val="1600"/>
              </a:spcBef>
              <a:spcAft>
                <a:spcPts val="0"/>
              </a:spcAft>
              <a:buSzPts val="1100"/>
              <a:buChar char="○"/>
              <a:defRPr/>
            </a:lvl8pPr>
            <a:lvl9pPr indent="-298450" lvl="8" marL="4114800">
              <a:spcBef>
                <a:spcPts val="1600"/>
              </a:spcBef>
              <a:spcAft>
                <a:spcPts val="1600"/>
              </a:spcAft>
              <a:buSzPts val="1100"/>
              <a:buChar char="■"/>
              <a:defRPr/>
            </a:lvl9pPr>
          </a:lstStyle>
          <a:p/>
        </p:txBody>
      </p:sp>
      <p:sp>
        <p:nvSpPr>
          <p:cNvPr id="30" name="Google Shape;30;p4"/>
          <p:cNvSpPr txBox="1"/>
          <p:nvPr>
            <p:ph idx="12" type="sldNum"/>
          </p:nvPr>
        </p:nvSpPr>
        <p:spPr>
          <a:xfrm>
            <a:off x="8536302" y="4749851"/>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31" name="Shape 31"/>
        <p:cNvGrpSpPr/>
        <p:nvPr/>
      </p:nvGrpSpPr>
      <p:grpSpPr>
        <a:xfrm>
          <a:off x="0" y="0"/>
          <a:ext cx="0" cy="0"/>
          <a:chOff x="0" y="0"/>
          <a:chExt cx="0" cy="0"/>
        </a:xfrm>
      </p:grpSpPr>
      <p:sp>
        <p:nvSpPr>
          <p:cNvPr id="32" name="Google Shape;32;p5"/>
          <p:cNvSpPr/>
          <p:nvPr/>
        </p:nvSpPr>
        <p:spPr>
          <a:xfrm>
            <a:off x="0" y="0"/>
            <a:ext cx="9144000" cy="4878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33" name="Google Shape;33;p5"/>
          <p:cNvGrpSpPr/>
          <p:nvPr/>
        </p:nvGrpSpPr>
        <p:grpSpPr>
          <a:xfrm>
            <a:off x="830392" y="1191256"/>
            <a:ext cx="745763" cy="45826"/>
            <a:chOff x="4580561" y="2589004"/>
            <a:chExt cx="1064464" cy="25200"/>
          </a:xfrm>
        </p:grpSpPr>
        <p:sp>
          <p:nvSpPr>
            <p:cNvPr id="34" name="Google Shape;34;p5"/>
            <p:cNvSpPr/>
            <p:nvPr/>
          </p:nvSpPr>
          <p:spPr>
            <a:xfrm rot="-5400000">
              <a:off x="5366325" y="2335504"/>
              <a:ext cx="25200" cy="532200"/>
            </a:xfrm>
            <a:prstGeom prst="rect">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 name="Google Shape;35;p5"/>
            <p:cNvSpPr/>
            <p:nvPr/>
          </p:nvSpPr>
          <p:spPr>
            <a:xfrm rot="-5400000">
              <a:off x="4836311" y="2333254"/>
              <a:ext cx="25200" cy="5367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36" name="Google Shape;36;p5"/>
          <p:cNvSpPr txBox="1"/>
          <p:nvPr>
            <p:ph type="title"/>
          </p:nvPr>
        </p:nvSpPr>
        <p:spPr>
          <a:xfrm>
            <a:off x="729450" y="1318650"/>
            <a:ext cx="7688400" cy="535200"/>
          </a:xfrm>
          <a:prstGeom prst="rect">
            <a:avLst/>
          </a:prstGeom>
        </p:spPr>
        <p:txBody>
          <a:bodyPr anchorCtr="0" anchor="t" bIns="91425" lIns="91425" spcFirstLastPara="1" rIns="91425" wrap="square" tIns="91425">
            <a:noAutofit/>
          </a:bodyPr>
          <a:lstStyle>
            <a:lvl1pPr lvl="0">
              <a:spcBef>
                <a:spcPts val="0"/>
              </a:spcBef>
              <a:spcAft>
                <a:spcPts val="0"/>
              </a:spcAft>
              <a:buClr>
                <a:schemeClr val="dk2"/>
              </a:buClr>
              <a:buSzPts val="2600"/>
              <a:buNone/>
              <a:defRPr sz="2600">
                <a:solidFill>
                  <a:schemeClr val="dk2"/>
                </a:solidFill>
              </a:defRPr>
            </a:lvl1pPr>
            <a:lvl2pPr lvl="1">
              <a:spcBef>
                <a:spcPts val="0"/>
              </a:spcBef>
              <a:spcAft>
                <a:spcPts val="0"/>
              </a:spcAft>
              <a:buClr>
                <a:schemeClr val="dk2"/>
              </a:buClr>
              <a:buSzPts val="2600"/>
              <a:buNone/>
              <a:defRPr sz="2600">
                <a:solidFill>
                  <a:schemeClr val="dk2"/>
                </a:solidFill>
              </a:defRPr>
            </a:lvl2pPr>
            <a:lvl3pPr lvl="2">
              <a:spcBef>
                <a:spcPts val="0"/>
              </a:spcBef>
              <a:spcAft>
                <a:spcPts val="0"/>
              </a:spcAft>
              <a:buClr>
                <a:schemeClr val="dk2"/>
              </a:buClr>
              <a:buSzPts val="2600"/>
              <a:buNone/>
              <a:defRPr sz="2600">
                <a:solidFill>
                  <a:schemeClr val="dk2"/>
                </a:solidFill>
              </a:defRPr>
            </a:lvl3pPr>
            <a:lvl4pPr lvl="3">
              <a:spcBef>
                <a:spcPts val="0"/>
              </a:spcBef>
              <a:spcAft>
                <a:spcPts val="0"/>
              </a:spcAft>
              <a:buClr>
                <a:schemeClr val="dk2"/>
              </a:buClr>
              <a:buSzPts val="2600"/>
              <a:buNone/>
              <a:defRPr sz="2600">
                <a:solidFill>
                  <a:schemeClr val="dk2"/>
                </a:solidFill>
              </a:defRPr>
            </a:lvl4pPr>
            <a:lvl5pPr lvl="4">
              <a:spcBef>
                <a:spcPts val="0"/>
              </a:spcBef>
              <a:spcAft>
                <a:spcPts val="0"/>
              </a:spcAft>
              <a:buClr>
                <a:schemeClr val="dk2"/>
              </a:buClr>
              <a:buSzPts val="2600"/>
              <a:buNone/>
              <a:defRPr sz="2600">
                <a:solidFill>
                  <a:schemeClr val="dk2"/>
                </a:solidFill>
              </a:defRPr>
            </a:lvl5pPr>
            <a:lvl6pPr lvl="5">
              <a:spcBef>
                <a:spcPts val="0"/>
              </a:spcBef>
              <a:spcAft>
                <a:spcPts val="0"/>
              </a:spcAft>
              <a:buClr>
                <a:schemeClr val="dk2"/>
              </a:buClr>
              <a:buSzPts val="2600"/>
              <a:buNone/>
              <a:defRPr sz="2600">
                <a:solidFill>
                  <a:schemeClr val="dk2"/>
                </a:solidFill>
              </a:defRPr>
            </a:lvl6pPr>
            <a:lvl7pPr lvl="6">
              <a:spcBef>
                <a:spcPts val="0"/>
              </a:spcBef>
              <a:spcAft>
                <a:spcPts val="0"/>
              </a:spcAft>
              <a:buClr>
                <a:schemeClr val="dk2"/>
              </a:buClr>
              <a:buSzPts val="2600"/>
              <a:buNone/>
              <a:defRPr sz="2600">
                <a:solidFill>
                  <a:schemeClr val="dk2"/>
                </a:solidFill>
              </a:defRPr>
            </a:lvl7pPr>
            <a:lvl8pPr lvl="7">
              <a:spcBef>
                <a:spcPts val="0"/>
              </a:spcBef>
              <a:spcAft>
                <a:spcPts val="0"/>
              </a:spcAft>
              <a:buClr>
                <a:schemeClr val="dk2"/>
              </a:buClr>
              <a:buSzPts val="2600"/>
              <a:buNone/>
              <a:defRPr sz="2600">
                <a:solidFill>
                  <a:schemeClr val="dk2"/>
                </a:solidFill>
              </a:defRPr>
            </a:lvl8pPr>
            <a:lvl9pPr lvl="8">
              <a:spcBef>
                <a:spcPts val="0"/>
              </a:spcBef>
              <a:spcAft>
                <a:spcPts val="0"/>
              </a:spcAft>
              <a:buClr>
                <a:schemeClr val="dk2"/>
              </a:buClr>
              <a:buSzPts val="2600"/>
              <a:buNone/>
              <a:defRPr sz="2600">
                <a:solidFill>
                  <a:schemeClr val="dk2"/>
                </a:solidFill>
              </a:defRPr>
            </a:lvl9pPr>
          </a:lstStyle>
          <a:p/>
        </p:txBody>
      </p:sp>
      <p:sp>
        <p:nvSpPr>
          <p:cNvPr id="37" name="Google Shape;37;p5"/>
          <p:cNvSpPr txBox="1"/>
          <p:nvPr>
            <p:ph idx="1" type="body"/>
          </p:nvPr>
        </p:nvSpPr>
        <p:spPr>
          <a:xfrm>
            <a:off x="729325" y="2078875"/>
            <a:ext cx="3774300" cy="2261100"/>
          </a:xfrm>
          <a:prstGeom prst="rect">
            <a:avLst/>
          </a:prstGeom>
        </p:spPr>
        <p:txBody>
          <a:bodyPr anchorCtr="0" anchor="t" bIns="91425" lIns="91425" spcFirstLastPara="1" rIns="91425" wrap="square" tIns="91425">
            <a:noAutofit/>
          </a:bodyPr>
          <a:lstStyle>
            <a:lvl1pPr indent="-311150" lvl="0" marL="457200">
              <a:spcBef>
                <a:spcPts val="0"/>
              </a:spcBef>
              <a:spcAft>
                <a:spcPts val="0"/>
              </a:spcAft>
              <a:buSzPts val="1300"/>
              <a:buChar char="●"/>
              <a:defRPr/>
            </a:lvl1pPr>
            <a:lvl2pPr indent="-298450" lvl="1" marL="914400">
              <a:spcBef>
                <a:spcPts val="1600"/>
              </a:spcBef>
              <a:spcAft>
                <a:spcPts val="0"/>
              </a:spcAft>
              <a:buSzPts val="1100"/>
              <a:buChar char="○"/>
              <a:defRPr/>
            </a:lvl2pPr>
            <a:lvl3pPr indent="-298450" lvl="2" marL="1371600">
              <a:spcBef>
                <a:spcPts val="1600"/>
              </a:spcBef>
              <a:spcAft>
                <a:spcPts val="0"/>
              </a:spcAft>
              <a:buSzPts val="1100"/>
              <a:buChar char="■"/>
              <a:defRPr/>
            </a:lvl3pPr>
            <a:lvl4pPr indent="-298450" lvl="3" marL="1828800">
              <a:spcBef>
                <a:spcPts val="1600"/>
              </a:spcBef>
              <a:spcAft>
                <a:spcPts val="0"/>
              </a:spcAft>
              <a:buSzPts val="1100"/>
              <a:buChar char="●"/>
              <a:defRPr/>
            </a:lvl4pPr>
            <a:lvl5pPr indent="-298450" lvl="4" marL="2286000">
              <a:spcBef>
                <a:spcPts val="1600"/>
              </a:spcBef>
              <a:spcAft>
                <a:spcPts val="0"/>
              </a:spcAft>
              <a:buSzPts val="1100"/>
              <a:buChar char="○"/>
              <a:defRPr/>
            </a:lvl5pPr>
            <a:lvl6pPr indent="-298450" lvl="5" marL="2743200">
              <a:spcBef>
                <a:spcPts val="1600"/>
              </a:spcBef>
              <a:spcAft>
                <a:spcPts val="0"/>
              </a:spcAft>
              <a:buSzPts val="1100"/>
              <a:buChar char="■"/>
              <a:defRPr/>
            </a:lvl6pPr>
            <a:lvl7pPr indent="-298450" lvl="6" marL="3200400">
              <a:spcBef>
                <a:spcPts val="1600"/>
              </a:spcBef>
              <a:spcAft>
                <a:spcPts val="0"/>
              </a:spcAft>
              <a:buSzPts val="1100"/>
              <a:buChar char="●"/>
              <a:defRPr/>
            </a:lvl7pPr>
            <a:lvl8pPr indent="-298450" lvl="7" marL="3657600">
              <a:spcBef>
                <a:spcPts val="1600"/>
              </a:spcBef>
              <a:spcAft>
                <a:spcPts val="0"/>
              </a:spcAft>
              <a:buSzPts val="1100"/>
              <a:buChar char="○"/>
              <a:defRPr/>
            </a:lvl8pPr>
            <a:lvl9pPr indent="-298450" lvl="8" marL="4114800">
              <a:spcBef>
                <a:spcPts val="1600"/>
              </a:spcBef>
              <a:spcAft>
                <a:spcPts val="1600"/>
              </a:spcAft>
              <a:buSzPts val="1100"/>
              <a:buChar char="■"/>
              <a:defRPr/>
            </a:lvl9pPr>
          </a:lstStyle>
          <a:p/>
        </p:txBody>
      </p:sp>
      <p:sp>
        <p:nvSpPr>
          <p:cNvPr id="38" name="Google Shape;38;p5"/>
          <p:cNvSpPr txBox="1"/>
          <p:nvPr>
            <p:ph idx="2" type="body"/>
          </p:nvPr>
        </p:nvSpPr>
        <p:spPr>
          <a:xfrm>
            <a:off x="4643604" y="2078875"/>
            <a:ext cx="3774300" cy="2261100"/>
          </a:xfrm>
          <a:prstGeom prst="rect">
            <a:avLst/>
          </a:prstGeom>
        </p:spPr>
        <p:txBody>
          <a:bodyPr anchorCtr="0" anchor="t" bIns="91425" lIns="91425" spcFirstLastPara="1" rIns="91425" wrap="square" tIns="91425">
            <a:noAutofit/>
          </a:bodyPr>
          <a:lstStyle>
            <a:lvl1pPr indent="-311150" lvl="0" marL="457200">
              <a:spcBef>
                <a:spcPts val="0"/>
              </a:spcBef>
              <a:spcAft>
                <a:spcPts val="0"/>
              </a:spcAft>
              <a:buSzPts val="1300"/>
              <a:buChar char="●"/>
              <a:defRPr/>
            </a:lvl1pPr>
            <a:lvl2pPr indent="-298450" lvl="1" marL="914400">
              <a:spcBef>
                <a:spcPts val="1600"/>
              </a:spcBef>
              <a:spcAft>
                <a:spcPts val="0"/>
              </a:spcAft>
              <a:buSzPts val="1100"/>
              <a:buChar char="○"/>
              <a:defRPr/>
            </a:lvl2pPr>
            <a:lvl3pPr indent="-298450" lvl="2" marL="1371600">
              <a:spcBef>
                <a:spcPts val="1600"/>
              </a:spcBef>
              <a:spcAft>
                <a:spcPts val="0"/>
              </a:spcAft>
              <a:buSzPts val="1100"/>
              <a:buChar char="■"/>
              <a:defRPr/>
            </a:lvl3pPr>
            <a:lvl4pPr indent="-298450" lvl="3" marL="1828800">
              <a:spcBef>
                <a:spcPts val="1600"/>
              </a:spcBef>
              <a:spcAft>
                <a:spcPts val="0"/>
              </a:spcAft>
              <a:buSzPts val="1100"/>
              <a:buChar char="●"/>
              <a:defRPr/>
            </a:lvl4pPr>
            <a:lvl5pPr indent="-298450" lvl="4" marL="2286000">
              <a:spcBef>
                <a:spcPts val="1600"/>
              </a:spcBef>
              <a:spcAft>
                <a:spcPts val="0"/>
              </a:spcAft>
              <a:buSzPts val="1100"/>
              <a:buChar char="○"/>
              <a:defRPr/>
            </a:lvl5pPr>
            <a:lvl6pPr indent="-298450" lvl="5" marL="2743200">
              <a:spcBef>
                <a:spcPts val="1600"/>
              </a:spcBef>
              <a:spcAft>
                <a:spcPts val="0"/>
              </a:spcAft>
              <a:buSzPts val="1100"/>
              <a:buChar char="■"/>
              <a:defRPr/>
            </a:lvl6pPr>
            <a:lvl7pPr indent="-298450" lvl="6" marL="3200400">
              <a:spcBef>
                <a:spcPts val="1600"/>
              </a:spcBef>
              <a:spcAft>
                <a:spcPts val="0"/>
              </a:spcAft>
              <a:buSzPts val="1100"/>
              <a:buChar char="●"/>
              <a:defRPr/>
            </a:lvl7pPr>
            <a:lvl8pPr indent="-298450" lvl="7" marL="3657600">
              <a:spcBef>
                <a:spcPts val="1600"/>
              </a:spcBef>
              <a:spcAft>
                <a:spcPts val="0"/>
              </a:spcAft>
              <a:buSzPts val="1100"/>
              <a:buChar char="○"/>
              <a:defRPr/>
            </a:lvl8pPr>
            <a:lvl9pPr indent="-298450" lvl="8" marL="4114800">
              <a:spcBef>
                <a:spcPts val="1600"/>
              </a:spcBef>
              <a:spcAft>
                <a:spcPts val="1600"/>
              </a:spcAft>
              <a:buSzPts val="1100"/>
              <a:buChar char="■"/>
              <a:defRPr/>
            </a:lvl9pPr>
          </a:lstStyle>
          <a:p/>
        </p:txBody>
      </p:sp>
      <p:sp>
        <p:nvSpPr>
          <p:cNvPr id="39" name="Google Shape;39;p5"/>
          <p:cNvSpPr txBox="1"/>
          <p:nvPr>
            <p:ph idx="12" type="sldNum"/>
          </p:nvPr>
        </p:nvSpPr>
        <p:spPr>
          <a:xfrm>
            <a:off x="8536302" y="4749851"/>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40" name="Shape 40"/>
        <p:cNvGrpSpPr/>
        <p:nvPr/>
      </p:nvGrpSpPr>
      <p:grpSpPr>
        <a:xfrm>
          <a:off x="0" y="0"/>
          <a:ext cx="0" cy="0"/>
          <a:chOff x="0" y="0"/>
          <a:chExt cx="0" cy="0"/>
        </a:xfrm>
      </p:grpSpPr>
      <p:sp>
        <p:nvSpPr>
          <p:cNvPr id="41" name="Google Shape;41;p6"/>
          <p:cNvSpPr/>
          <p:nvPr/>
        </p:nvSpPr>
        <p:spPr>
          <a:xfrm>
            <a:off x="0" y="0"/>
            <a:ext cx="9144000" cy="4878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42" name="Google Shape;42;p6"/>
          <p:cNvGrpSpPr/>
          <p:nvPr/>
        </p:nvGrpSpPr>
        <p:grpSpPr>
          <a:xfrm>
            <a:off x="830392" y="1191256"/>
            <a:ext cx="745763" cy="45826"/>
            <a:chOff x="4580561" y="2589004"/>
            <a:chExt cx="1064464" cy="25200"/>
          </a:xfrm>
        </p:grpSpPr>
        <p:sp>
          <p:nvSpPr>
            <p:cNvPr id="43" name="Google Shape;43;p6"/>
            <p:cNvSpPr/>
            <p:nvPr/>
          </p:nvSpPr>
          <p:spPr>
            <a:xfrm rot="-5400000">
              <a:off x="5366325" y="2335504"/>
              <a:ext cx="25200" cy="532200"/>
            </a:xfrm>
            <a:prstGeom prst="rect">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 name="Google Shape;44;p6"/>
            <p:cNvSpPr/>
            <p:nvPr/>
          </p:nvSpPr>
          <p:spPr>
            <a:xfrm rot="-5400000">
              <a:off x="4836311" y="2333254"/>
              <a:ext cx="25200" cy="5367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45" name="Google Shape;45;p6"/>
          <p:cNvSpPr txBox="1"/>
          <p:nvPr>
            <p:ph type="title"/>
          </p:nvPr>
        </p:nvSpPr>
        <p:spPr>
          <a:xfrm>
            <a:off x="729450" y="1318650"/>
            <a:ext cx="7688400" cy="535200"/>
          </a:xfrm>
          <a:prstGeom prst="rect">
            <a:avLst/>
          </a:prstGeom>
        </p:spPr>
        <p:txBody>
          <a:bodyPr anchorCtr="0" anchor="t" bIns="91425" lIns="91425" spcFirstLastPara="1" rIns="91425" wrap="square" tIns="91425">
            <a:noAutofit/>
          </a:bodyPr>
          <a:lstStyle>
            <a:lvl1pPr lvl="0">
              <a:spcBef>
                <a:spcPts val="0"/>
              </a:spcBef>
              <a:spcAft>
                <a:spcPts val="0"/>
              </a:spcAft>
              <a:buClr>
                <a:schemeClr val="dk2"/>
              </a:buClr>
              <a:buSzPts val="2600"/>
              <a:buNone/>
              <a:defRPr sz="2600">
                <a:solidFill>
                  <a:schemeClr val="dk2"/>
                </a:solidFill>
              </a:defRPr>
            </a:lvl1pPr>
            <a:lvl2pPr lvl="1">
              <a:spcBef>
                <a:spcPts val="0"/>
              </a:spcBef>
              <a:spcAft>
                <a:spcPts val="0"/>
              </a:spcAft>
              <a:buClr>
                <a:schemeClr val="dk2"/>
              </a:buClr>
              <a:buSzPts val="2600"/>
              <a:buNone/>
              <a:defRPr sz="2600">
                <a:solidFill>
                  <a:schemeClr val="dk2"/>
                </a:solidFill>
              </a:defRPr>
            </a:lvl2pPr>
            <a:lvl3pPr lvl="2">
              <a:spcBef>
                <a:spcPts val="0"/>
              </a:spcBef>
              <a:spcAft>
                <a:spcPts val="0"/>
              </a:spcAft>
              <a:buClr>
                <a:schemeClr val="dk2"/>
              </a:buClr>
              <a:buSzPts val="2600"/>
              <a:buNone/>
              <a:defRPr sz="2600">
                <a:solidFill>
                  <a:schemeClr val="dk2"/>
                </a:solidFill>
              </a:defRPr>
            </a:lvl3pPr>
            <a:lvl4pPr lvl="3">
              <a:spcBef>
                <a:spcPts val="0"/>
              </a:spcBef>
              <a:spcAft>
                <a:spcPts val="0"/>
              </a:spcAft>
              <a:buClr>
                <a:schemeClr val="dk2"/>
              </a:buClr>
              <a:buSzPts val="2600"/>
              <a:buNone/>
              <a:defRPr sz="2600">
                <a:solidFill>
                  <a:schemeClr val="dk2"/>
                </a:solidFill>
              </a:defRPr>
            </a:lvl4pPr>
            <a:lvl5pPr lvl="4">
              <a:spcBef>
                <a:spcPts val="0"/>
              </a:spcBef>
              <a:spcAft>
                <a:spcPts val="0"/>
              </a:spcAft>
              <a:buClr>
                <a:schemeClr val="dk2"/>
              </a:buClr>
              <a:buSzPts val="2600"/>
              <a:buNone/>
              <a:defRPr sz="2600">
                <a:solidFill>
                  <a:schemeClr val="dk2"/>
                </a:solidFill>
              </a:defRPr>
            </a:lvl5pPr>
            <a:lvl6pPr lvl="5">
              <a:spcBef>
                <a:spcPts val="0"/>
              </a:spcBef>
              <a:spcAft>
                <a:spcPts val="0"/>
              </a:spcAft>
              <a:buClr>
                <a:schemeClr val="dk2"/>
              </a:buClr>
              <a:buSzPts val="2600"/>
              <a:buNone/>
              <a:defRPr sz="2600">
                <a:solidFill>
                  <a:schemeClr val="dk2"/>
                </a:solidFill>
              </a:defRPr>
            </a:lvl6pPr>
            <a:lvl7pPr lvl="6">
              <a:spcBef>
                <a:spcPts val="0"/>
              </a:spcBef>
              <a:spcAft>
                <a:spcPts val="0"/>
              </a:spcAft>
              <a:buClr>
                <a:schemeClr val="dk2"/>
              </a:buClr>
              <a:buSzPts val="2600"/>
              <a:buNone/>
              <a:defRPr sz="2600">
                <a:solidFill>
                  <a:schemeClr val="dk2"/>
                </a:solidFill>
              </a:defRPr>
            </a:lvl7pPr>
            <a:lvl8pPr lvl="7">
              <a:spcBef>
                <a:spcPts val="0"/>
              </a:spcBef>
              <a:spcAft>
                <a:spcPts val="0"/>
              </a:spcAft>
              <a:buClr>
                <a:schemeClr val="dk2"/>
              </a:buClr>
              <a:buSzPts val="2600"/>
              <a:buNone/>
              <a:defRPr sz="2600">
                <a:solidFill>
                  <a:schemeClr val="dk2"/>
                </a:solidFill>
              </a:defRPr>
            </a:lvl8pPr>
            <a:lvl9pPr lvl="8">
              <a:spcBef>
                <a:spcPts val="0"/>
              </a:spcBef>
              <a:spcAft>
                <a:spcPts val="0"/>
              </a:spcAft>
              <a:buClr>
                <a:schemeClr val="dk2"/>
              </a:buClr>
              <a:buSzPts val="2600"/>
              <a:buNone/>
              <a:defRPr sz="2600">
                <a:solidFill>
                  <a:schemeClr val="dk2"/>
                </a:solidFill>
              </a:defRPr>
            </a:lvl9pPr>
          </a:lstStyle>
          <a:p/>
        </p:txBody>
      </p:sp>
      <p:sp>
        <p:nvSpPr>
          <p:cNvPr id="46" name="Google Shape;46;p6"/>
          <p:cNvSpPr txBox="1"/>
          <p:nvPr>
            <p:ph idx="12" type="sldNum"/>
          </p:nvPr>
        </p:nvSpPr>
        <p:spPr>
          <a:xfrm>
            <a:off x="8536302" y="4749851"/>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47" name="Shape 47"/>
        <p:cNvGrpSpPr/>
        <p:nvPr/>
      </p:nvGrpSpPr>
      <p:grpSpPr>
        <a:xfrm>
          <a:off x="0" y="0"/>
          <a:ext cx="0" cy="0"/>
          <a:chOff x="0" y="0"/>
          <a:chExt cx="0" cy="0"/>
        </a:xfrm>
      </p:grpSpPr>
      <p:sp>
        <p:nvSpPr>
          <p:cNvPr id="48" name="Google Shape;48;p7"/>
          <p:cNvSpPr/>
          <p:nvPr/>
        </p:nvSpPr>
        <p:spPr>
          <a:xfrm>
            <a:off x="0" y="0"/>
            <a:ext cx="9144000" cy="4878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49" name="Google Shape;49;p7"/>
          <p:cNvGrpSpPr/>
          <p:nvPr/>
        </p:nvGrpSpPr>
        <p:grpSpPr>
          <a:xfrm>
            <a:off x="830392" y="1191256"/>
            <a:ext cx="745763" cy="45826"/>
            <a:chOff x="4580561" y="2589004"/>
            <a:chExt cx="1064464" cy="25200"/>
          </a:xfrm>
        </p:grpSpPr>
        <p:sp>
          <p:nvSpPr>
            <p:cNvPr id="50" name="Google Shape;50;p7"/>
            <p:cNvSpPr/>
            <p:nvPr/>
          </p:nvSpPr>
          <p:spPr>
            <a:xfrm rot="-5400000">
              <a:off x="5366325" y="2335504"/>
              <a:ext cx="25200" cy="532200"/>
            </a:xfrm>
            <a:prstGeom prst="rect">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 name="Google Shape;51;p7"/>
            <p:cNvSpPr/>
            <p:nvPr/>
          </p:nvSpPr>
          <p:spPr>
            <a:xfrm rot="-5400000">
              <a:off x="4836311" y="2333254"/>
              <a:ext cx="25200" cy="5367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52" name="Google Shape;52;p7"/>
          <p:cNvSpPr txBox="1"/>
          <p:nvPr>
            <p:ph type="title"/>
          </p:nvPr>
        </p:nvSpPr>
        <p:spPr>
          <a:xfrm>
            <a:off x="730000" y="1318650"/>
            <a:ext cx="3300900" cy="1381500"/>
          </a:xfrm>
          <a:prstGeom prst="rect">
            <a:avLst/>
          </a:prstGeom>
        </p:spPr>
        <p:txBody>
          <a:bodyPr anchorCtr="0" anchor="t" bIns="91425" lIns="91425" spcFirstLastPara="1" rIns="91425" wrap="square" tIns="91425">
            <a:noAutofit/>
          </a:bodyPr>
          <a:lstStyle>
            <a:lvl1pPr lvl="0">
              <a:spcBef>
                <a:spcPts val="0"/>
              </a:spcBef>
              <a:spcAft>
                <a:spcPts val="0"/>
              </a:spcAft>
              <a:buClr>
                <a:schemeClr val="dk2"/>
              </a:buClr>
              <a:buSzPts val="2600"/>
              <a:buNone/>
              <a:defRPr sz="2600">
                <a:solidFill>
                  <a:schemeClr val="dk2"/>
                </a:solidFill>
              </a:defRPr>
            </a:lvl1pPr>
            <a:lvl2pPr lvl="1">
              <a:spcBef>
                <a:spcPts val="0"/>
              </a:spcBef>
              <a:spcAft>
                <a:spcPts val="0"/>
              </a:spcAft>
              <a:buClr>
                <a:schemeClr val="dk2"/>
              </a:buClr>
              <a:buSzPts val="2600"/>
              <a:buNone/>
              <a:defRPr sz="2600">
                <a:solidFill>
                  <a:schemeClr val="dk2"/>
                </a:solidFill>
              </a:defRPr>
            </a:lvl2pPr>
            <a:lvl3pPr lvl="2">
              <a:spcBef>
                <a:spcPts val="0"/>
              </a:spcBef>
              <a:spcAft>
                <a:spcPts val="0"/>
              </a:spcAft>
              <a:buClr>
                <a:schemeClr val="dk2"/>
              </a:buClr>
              <a:buSzPts val="2600"/>
              <a:buNone/>
              <a:defRPr sz="2600">
                <a:solidFill>
                  <a:schemeClr val="dk2"/>
                </a:solidFill>
              </a:defRPr>
            </a:lvl3pPr>
            <a:lvl4pPr lvl="3">
              <a:spcBef>
                <a:spcPts val="0"/>
              </a:spcBef>
              <a:spcAft>
                <a:spcPts val="0"/>
              </a:spcAft>
              <a:buClr>
                <a:schemeClr val="dk2"/>
              </a:buClr>
              <a:buSzPts val="2600"/>
              <a:buNone/>
              <a:defRPr sz="2600">
                <a:solidFill>
                  <a:schemeClr val="dk2"/>
                </a:solidFill>
              </a:defRPr>
            </a:lvl4pPr>
            <a:lvl5pPr lvl="4">
              <a:spcBef>
                <a:spcPts val="0"/>
              </a:spcBef>
              <a:spcAft>
                <a:spcPts val="0"/>
              </a:spcAft>
              <a:buClr>
                <a:schemeClr val="dk2"/>
              </a:buClr>
              <a:buSzPts val="2600"/>
              <a:buNone/>
              <a:defRPr sz="2600">
                <a:solidFill>
                  <a:schemeClr val="dk2"/>
                </a:solidFill>
              </a:defRPr>
            </a:lvl5pPr>
            <a:lvl6pPr lvl="5">
              <a:spcBef>
                <a:spcPts val="0"/>
              </a:spcBef>
              <a:spcAft>
                <a:spcPts val="0"/>
              </a:spcAft>
              <a:buClr>
                <a:schemeClr val="dk2"/>
              </a:buClr>
              <a:buSzPts val="2600"/>
              <a:buNone/>
              <a:defRPr sz="2600">
                <a:solidFill>
                  <a:schemeClr val="dk2"/>
                </a:solidFill>
              </a:defRPr>
            </a:lvl6pPr>
            <a:lvl7pPr lvl="6">
              <a:spcBef>
                <a:spcPts val="0"/>
              </a:spcBef>
              <a:spcAft>
                <a:spcPts val="0"/>
              </a:spcAft>
              <a:buClr>
                <a:schemeClr val="dk2"/>
              </a:buClr>
              <a:buSzPts val="2600"/>
              <a:buNone/>
              <a:defRPr sz="2600">
                <a:solidFill>
                  <a:schemeClr val="dk2"/>
                </a:solidFill>
              </a:defRPr>
            </a:lvl7pPr>
            <a:lvl8pPr lvl="7">
              <a:spcBef>
                <a:spcPts val="0"/>
              </a:spcBef>
              <a:spcAft>
                <a:spcPts val="0"/>
              </a:spcAft>
              <a:buClr>
                <a:schemeClr val="dk2"/>
              </a:buClr>
              <a:buSzPts val="2600"/>
              <a:buNone/>
              <a:defRPr sz="2600">
                <a:solidFill>
                  <a:schemeClr val="dk2"/>
                </a:solidFill>
              </a:defRPr>
            </a:lvl8pPr>
            <a:lvl9pPr lvl="8">
              <a:spcBef>
                <a:spcPts val="0"/>
              </a:spcBef>
              <a:spcAft>
                <a:spcPts val="0"/>
              </a:spcAft>
              <a:buClr>
                <a:schemeClr val="dk2"/>
              </a:buClr>
              <a:buSzPts val="2600"/>
              <a:buNone/>
              <a:defRPr sz="2600">
                <a:solidFill>
                  <a:schemeClr val="dk2"/>
                </a:solidFill>
              </a:defRPr>
            </a:lvl9pPr>
          </a:lstStyle>
          <a:p/>
        </p:txBody>
      </p:sp>
      <p:sp>
        <p:nvSpPr>
          <p:cNvPr id="53" name="Google Shape;53;p7"/>
          <p:cNvSpPr txBox="1"/>
          <p:nvPr>
            <p:ph idx="1" type="body"/>
          </p:nvPr>
        </p:nvSpPr>
        <p:spPr>
          <a:xfrm>
            <a:off x="721225" y="2781725"/>
            <a:ext cx="3300900" cy="1597500"/>
          </a:xfrm>
          <a:prstGeom prst="rect">
            <a:avLst/>
          </a:prstGeom>
        </p:spPr>
        <p:txBody>
          <a:bodyPr anchorCtr="0" anchor="t" bIns="91425" lIns="91425" spcFirstLastPara="1" rIns="91425" wrap="square" tIns="91425">
            <a:noAutofit/>
          </a:bodyPr>
          <a:lstStyle>
            <a:lvl1pPr indent="-311150" lvl="0" marL="457200">
              <a:spcBef>
                <a:spcPts val="0"/>
              </a:spcBef>
              <a:spcAft>
                <a:spcPts val="0"/>
              </a:spcAft>
              <a:buSzPts val="1300"/>
              <a:buChar char="●"/>
              <a:defRPr/>
            </a:lvl1pPr>
            <a:lvl2pPr indent="-298450" lvl="1" marL="914400">
              <a:spcBef>
                <a:spcPts val="1600"/>
              </a:spcBef>
              <a:spcAft>
                <a:spcPts val="0"/>
              </a:spcAft>
              <a:buSzPts val="1100"/>
              <a:buChar char="○"/>
              <a:defRPr/>
            </a:lvl2pPr>
            <a:lvl3pPr indent="-298450" lvl="2" marL="1371600">
              <a:spcBef>
                <a:spcPts val="1600"/>
              </a:spcBef>
              <a:spcAft>
                <a:spcPts val="0"/>
              </a:spcAft>
              <a:buSzPts val="1100"/>
              <a:buChar char="■"/>
              <a:defRPr/>
            </a:lvl3pPr>
            <a:lvl4pPr indent="-298450" lvl="3" marL="1828800">
              <a:spcBef>
                <a:spcPts val="1600"/>
              </a:spcBef>
              <a:spcAft>
                <a:spcPts val="0"/>
              </a:spcAft>
              <a:buSzPts val="1100"/>
              <a:buChar char="●"/>
              <a:defRPr/>
            </a:lvl4pPr>
            <a:lvl5pPr indent="-298450" lvl="4" marL="2286000">
              <a:spcBef>
                <a:spcPts val="1600"/>
              </a:spcBef>
              <a:spcAft>
                <a:spcPts val="0"/>
              </a:spcAft>
              <a:buSzPts val="1100"/>
              <a:buChar char="○"/>
              <a:defRPr/>
            </a:lvl5pPr>
            <a:lvl6pPr indent="-298450" lvl="5" marL="2743200">
              <a:spcBef>
                <a:spcPts val="1600"/>
              </a:spcBef>
              <a:spcAft>
                <a:spcPts val="0"/>
              </a:spcAft>
              <a:buSzPts val="1100"/>
              <a:buChar char="■"/>
              <a:defRPr/>
            </a:lvl6pPr>
            <a:lvl7pPr indent="-298450" lvl="6" marL="3200400">
              <a:spcBef>
                <a:spcPts val="1600"/>
              </a:spcBef>
              <a:spcAft>
                <a:spcPts val="0"/>
              </a:spcAft>
              <a:buSzPts val="1100"/>
              <a:buChar char="●"/>
              <a:defRPr/>
            </a:lvl7pPr>
            <a:lvl8pPr indent="-298450" lvl="7" marL="3657600">
              <a:spcBef>
                <a:spcPts val="1600"/>
              </a:spcBef>
              <a:spcAft>
                <a:spcPts val="0"/>
              </a:spcAft>
              <a:buSzPts val="1100"/>
              <a:buChar char="○"/>
              <a:defRPr/>
            </a:lvl8pPr>
            <a:lvl9pPr indent="-298450" lvl="8" marL="4114800">
              <a:spcBef>
                <a:spcPts val="1600"/>
              </a:spcBef>
              <a:spcAft>
                <a:spcPts val="1600"/>
              </a:spcAft>
              <a:buSzPts val="1100"/>
              <a:buChar char="■"/>
              <a:defRPr/>
            </a:lvl9pPr>
          </a:lstStyle>
          <a:p/>
        </p:txBody>
      </p:sp>
      <p:sp>
        <p:nvSpPr>
          <p:cNvPr id="54" name="Google Shape;54;p7"/>
          <p:cNvSpPr txBox="1"/>
          <p:nvPr>
            <p:ph idx="12" type="sldNum"/>
          </p:nvPr>
        </p:nvSpPr>
        <p:spPr>
          <a:xfrm>
            <a:off x="8536302" y="4749851"/>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bg>
      <p:bgPr>
        <a:solidFill>
          <a:schemeClr val="accent3"/>
        </a:solidFill>
      </p:bgPr>
    </p:bg>
    <p:spTree>
      <p:nvGrpSpPr>
        <p:cNvPr id="55" name="Shape 55"/>
        <p:cNvGrpSpPr/>
        <p:nvPr/>
      </p:nvGrpSpPr>
      <p:grpSpPr>
        <a:xfrm>
          <a:off x="0" y="0"/>
          <a:ext cx="0" cy="0"/>
          <a:chOff x="0" y="0"/>
          <a:chExt cx="0" cy="0"/>
        </a:xfrm>
      </p:grpSpPr>
      <p:grpSp>
        <p:nvGrpSpPr>
          <p:cNvPr id="56" name="Google Shape;56;p8"/>
          <p:cNvGrpSpPr/>
          <p:nvPr/>
        </p:nvGrpSpPr>
        <p:grpSpPr>
          <a:xfrm>
            <a:off x="830392" y="4169130"/>
            <a:ext cx="745763" cy="45826"/>
            <a:chOff x="4580561" y="2589004"/>
            <a:chExt cx="1064464" cy="25200"/>
          </a:xfrm>
        </p:grpSpPr>
        <p:sp>
          <p:nvSpPr>
            <p:cNvPr id="57" name="Google Shape;57;p8"/>
            <p:cNvSpPr/>
            <p:nvPr/>
          </p:nvSpPr>
          <p:spPr>
            <a:xfrm rot="-5400000">
              <a:off x="5366325" y="2335504"/>
              <a:ext cx="25200" cy="5322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 name="Google Shape;58;p8"/>
            <p:cNvSpPr/>
            <p:nvPr/>
          </p:nvSpPr>
          <p:spPr>
            <a:xfrm rot="-5400000">
              <a:off x="4836311" y="2333254"/>
              <a:ext cx="25200" cy="5367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59" name="Google Shape;59;p8"/>
          <p:cNvSpPr txBox="1"/>
          <p:nvPr>
            <p:ph type="title"/>
          </p:nvPr>
        </p:nvSpPr>
        <p:spPr>
          <a:xfrm>
            <a:off x="729450" y="864300"/>
            <a:ext cx="7021200" cy="2985000"/>
          </a:xfrm>
          <a:prstGeom prst="rect">
            <a:avLst/>
          </a:prstGeom>
        </p:spPr>
        <p:txBody>
          <a:bodyPr anchorCtr="0" anchor="ctr" bIns="91425" lIns="91425" spcFirstLastPara="1" rIns="91425" wrap="square" tIns="91425">
            <a:noAutofit/>
          </a:bodyPr>
          <a:lstStyle>
            <a:lvl1pPr lvl="0">
              <a:spcBef>
                <a:spcPts val="0"/>
              </a:spcBef>
              <a:spcAft>
                <a:spcPts val="0"/>
              </a:spcAft>
              <a:buClr>
                <a:schemeClr val="lt1"/>
              </a:buClr>
              <a:buSzPts val="3600"/>
              <a:buNone/>
              <a:defRPr sz="3600">
                <a:solidFill>
                  <a:schemeClr val="lt1"/>
                </a:solidFill>
              </a:defRPr>
            </a:lvl1pPr>
            <a:lvl2pPr lvl="1">
              <a:spcBef>
                <a:spcPts val="0"/>
              </a:spcBef>
              <a:spcAft>
                <a:spcPts val="0"/>
              </a:spcAft>
              <a:buClr>
                <a:schemeClr val="lt1"/>
              </a:buClr>
              <a:buSzPts val="3600"/>
              <a:buNone/>
              <a:defRPr sz="3600">
                <a:solidFill>
                  <a:schemeClr val="lt1"/>
                </a:solidFill>
              </a:defRPr>
            </a:lvl2pPr>
            <a:lvl3pPr lvl="2">
              <a:spcBef>
                <a:spcPts val="0"/>
              </a:spcBef>
              <a:spcAft>
                <a:spcPts val="0"/>
              </a:spcAft>
              <a:buClr>
                <a:schemeClr val="lt1"/>
              </a:buClr>
              <a:buSzPts val="3600"/>
              <a:buNone/>
              <a:defRPr sz="3600">
                <a:solidFill>
                  <a:schemeClr val="lt1"/>
                </a:solidFill>
              </a:defRPr>
            </a:lvl3pPr>
            <a:lvl4pPr lvl="3">
              <a:spcBef>
                <a:spcPts val="0"/>
              </a:spcBef>
              <a:spcAft>
                <a:spcPts val="0"/>
              </a:spcAft>
              <a:buClr>
                <a:schemeClr val="lt1"/>
              </a:buClr>
              <a:buSzPts val="3600"/>
              <a:buNone/>
              <a:defRPr sz="3600">
                <a:solidFill>
                  <a:schemeClr val="lt1"/>
                </a:solidFill>
              </a:defRPr>
            </a:lvl4pPr>
            <a:lvl5pPr lvl="4">
              <a:spcBef>
                <a:spcPts val="0"/>
              </a:spcBef>
              <a:spcAft>
                <a:spcPts val="0"/>
              </a:spcAft>
              <a:buClr>
                <a:schemeClr val="lt1"/>
              </a:buClr>
              <a:buSzPts val="3600"/>
              <a:buNone/>
              <a:defRPr sz="3600">
                <a:solidFill>
                  <a:schemeClr val="lt1"/>
                </a:solidFill>
              </a:defRPr>
            </a:lvl5pPr>
            <a:lvl6pPr lvl="5">
              <a:spcBef>
                <a:spcPts val="0"/>
              </a:spcBef>
              <a:spcAft>
                <a:spcPts val="0"/>
              </a:spcAft>
              <a:buClr>
                <a:schemeClr val="lt1"/>
              </a:buClr>
              <a:buSzPts val="3600"/>
              <a:buNone/>
              <a:defRPr sz="3600">
                <a:solidFill>
                  <a:schemeClr val="lt1"/>
                </a:solidFill>
              </a:defRPr>
            </a:lvl6pPr>
            <a:lvl7pPr lvl="6">
              <a:spcBef>
                <a:spcPts val="0"/>
              </a:spcBef>
              <a:spcAft>
                <a:spcPts val="0"/>
              </a:spcAft>
              <a:buClr>
                <a:schemeClr val="lt1"/>
              </a:buClr>
              <a:buSzPts val="3600"/>
              <a:buNone/>
              <a:defRPr sz="3600">
                <a:solidFill>
                  <a:schemeClr val="lt1"/>
                </a:solidFill>
              </a:defRPr>
            </a:lvl7pPr>
            <a:lvl8pPr lvl="7">
              <a:spcBef>
                <a:spcPts val="0"/>
              </a:spcBef>
              <a:spcAft>
                <a:spcPts val="0"/>
              </a:spcAft>
              <a:buClr>
                <a:schemeClr val="lt1"/>
              </a:buClr>
              <a:buSzPts val="3600"/>
              <a:buNone/>
              <a:defRPr sz="3600">
                <a:solidFill>
                  <a:schemeClr val="lt1"/>
                </a:solidFill>
              </a:defRPr>
            </a:lvl8pPr>
            <a:lvl9pPr lvl="8">
              <a:spcBef>
                <a:spcPts val="0"/>
              </a:spcBef>
              <a:spcAft>
                <a:spcPts val="0"/>
              </a:spcAft>
              <a:buClr>
                <a:schemeClr val="lt1"/>
              </a:buClr>
              <a:buSzPts val="3600"/>
              <a:buNone/>
              <a:defRPr sz="3600">
                <a:solidFill>
                  <a:schemeClr val="lt1"/>
                </a:solidFill>
              </a:defRPr>
            </a:lvl9pPr>
          </a:lstStyle>
          <a:p/>
        </p:txBody>
      </p:sp>
      <p:sp>
        <p:nvSpPr>
          <p:cNvPr id="60" name="Google Shape;60;p8"/>
          <p:cNvSpPr txBox="1"/>
          <p:nvPr>
            <p:ph idx="12" type="sldNum"/>
          </p:nvPr>
        </p:nvSpPr>
        <p:spPr>
          <a:xfrm>
            <a:off x="8536302" y="4749851"/>
            <a:ext cx="548700" cy="393600"/>
          </a:xfrm>
          <a:prstGeom prst="rect">
            <a:avLst/>
          </a:prstGeom>
        </p:spPr>
        <p:txBody>
          <a:bodyPr anchorCtr="0" anchor="ctr" bIns="91425" lIns="91425" spcFirstLastPara="1" rIns="91425" wrap="square" tIns="91425">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61" name="Shape 61"/>
        <p:cNvGrpSpPr/>
        <p:nvPr/>
      </p:nvGrpSpPr>
      <p:grpSpPr>
        <a:xfrm>
          <a:off x="0" y="0"/>
          <a:ext cx="0" cy="0"/>
          <a:chOff x="0" y="0"/>
          <a:chExt cx="0" cy="0"/>
        </a:xfrm>
      </p:grpSpPr>
      <p:sp>
        <p:nvSpPr>
          <p:cNvPr id="62" name="Google Shape;62;p9"/>
          <p:cNvSpPr/>
          <p:nvPr/>
        </p:nvSpPr>
        <p:spPr>
          <a:xfrm>
            <a:off x="0" y="0"/>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63" name="Google Shape;63;p9"/>
          <p:cNvGrpSpPr/>
          <p:nvPr/>
        </p:nvGrpSpPr>
        <p:grpSpPr>
          <a:xfrm>
            <a:off x="830392" y="1191256"/>
            <a:ext cx="745763" cy="45826"/>
            <a:chOff x="4580561" y="2589004"/>
            <a:chExt cx="1064464" cy="25200"/>
          </a:xfrm>
        </p:grpSpPr>
        <p:sp>
          <p:nvSpPr>
            <p:cNvPr id="64" name="Google Shape;64;p9"/>
            <p:cNvSpPr/>
            <p:nvPr/>
          </p:nvSpPr>
          <p:spPr>
            <a:xfrm rot="-5400000">
              <a:off x="5366325" y="2335504"/>
              <a:ext cx="25200" cy="532200"/>
            </a:xfrm>
            <a:prstGeom prst="rect">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 name="Google Shape;65;p9"/>
            <p:cNvSpPr/>
            <p:nvPr/>
          </p:nvSpPr>
          <p:spPr>
            <a:xfrm rot="-5400000">
              <a:off x="4836311" y="2333254"/>
              <a:ext cx="25200" cy="5367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66" name="Google Shape;66;p9"/>
          <p:cNvSpPr txBox="1"/>
          <p:nvPr>
            <p:ph type="title"/>
          </p:nvPr>
        </p:nvSpPr>
        <p:spPr>
          <a:xfrm>
            <a:off x="730000" y="1318650"/>
            <a:ext cx="3300900" cy="1687200"/>
          </a:xfrm>
          <a:prstGeom prst="rect">
            <a:avLst/>
          </a:prstGeom>
        </p:spPr>
        <p:txBody>
          <a:bodyPr anchorCtr="0" anchor="t" bIns="91425" lIns="91425" spcFirstLastPara="1" rIns="91425" wrap="square" tIns="91425">
            <a:noAutofit/>
          </a:bodyPr>
          <a:lstStyle>
            <a:lvl1pPr lvl="0">
              <a:spcBef>
                <a:spcPts val="0"/>
              </a:spcBef>
              <a:spcAft>
                <a:spcPts val="0"/>
              </a:spcAft>
              <a:buClr>
                <a:schemeClr val="dk2"/>
              </a:buClr>
              <a:buSzPts val="2600"/>
              <a:buNone/>
              <a:defRPr sz="2600">
                <a:solidFill>
                  <a:schemeClr val="dk2"/>
                </a:solidFill>
              </a:defRPr>
            </a:lvl1pPr>
            <a:lvl2pPr lvl="1">
              <a:spcBef>
                <a:spcPts val="0"/>
              </a:spcBef>
              <a:spcAft>
                <a:spcPts val="0"/>
              </a:spcAft>
              <a:buClr>
                <a:schemeClr val="dk2"/>
              </a:buClr>
              <a:buSzPts val="2600"/>
              <a:buNone/>
              <a:defRPr sz="2600">
                <a:solidFill>
                  <a:schemeClr val="dk2"/>
                </a:solidFill>
              </a:defRPr>
            </a:lvl2pPr>
            <a:lvl3pPr lvl="2">
              <a:spcBef>
                <a:spcPts val="0"/>
              </a:spcBef>
              <a:spcAft>
                <a:spcPts val="0"/>
              </a:spcAft>
              <a:buClr>
                <a:schemeClr val="dk2"/>
              </a:buClr>
              <a:buSzPts val="2600"/>
              <a:buNone/>
              <a:defRPr sz="2600">
                <a:solidFill>
                  <a:schemeClr val="dk2"/>
                </a:solidFill>
              </a:defRPr>
            </a:lvl3pPr>
            <a:lvl4pPr lvl="3">
              <a:spcBef>
                <a:spcPts val="0"/>
              </a:spcBef>
              <a:spcAft>
                <a:spcPts val="0"/>
              </a:spcAft>
              <a:buClr>
                <a:schemeClr val="dk2"/>
              </a:buClr>
              <a:buSzPts val="2600"/>
              <a:buNone/>
              <a:defRPr sz="2600">
                <a:solidFill>
                  <a:schemeClr val="dk2"/>
                </a:solidFill>
              </a:defRPr>
            </a:lvl4pPr>
            <a:lvl5pPr lvl="4">
              <a:spcBef>
                <a:spcPts val="0"/>
              </a:spcBef>
              <a:spcAft>
                <a:spcPts val="0"/>
              </a:spcAft>
              <a:buClr>
                <a:schemeClr val="dk2"/>
              </a:buClr>
              <a:buSzPts val="2600"/>
              <a:buNone/>
              <a:defRPr sz="2600">
                <a:solidFill>
                  <a:schemeClr val="dk2"/>
                </a:solidFill>
              </a:defRPr>
            </a:lvl5pPr>
            <a:lvl6pPr lvl="5">
              <a:spcBef>
                <a:spcPts val="0"/>
              </a:spcBef>
              <a:spcAft>
                <a:spcPts val="0"/>
              </a:spcAft>
              <a:buClr>
                <a:schemeClr val="dk2"/>
              </a:buClr>
              <a:buSzPts val="2600"/>
              <a:buNone/>
              <a:defRPr sz="2600">
                <a:solidFill>
                  <a:schemeClr val="dk2"/>
                </a:solidFill>
              </a:defRPr>
            </a:lvl6pPr>
            <a:lvl7pPr lvl="6">
              <a:spcBef>
                <a:spcPts val="0"/>
              </a:spcBef>
              <a:spcAft>
                <a:spcPts val="0"/>
              </a:spcAft>
              <a:buClr>
                <a:schemeClr val="dk2"/>
              </a:buClr>
              <a:buSzPts val="2600"/>
              <a:buNone/>
              <a:defRPr sz="2600">
                <a:solidFill>
                  <a:schemeClr val="dk2"/>
                </a:solidFill>
              </a:defRPr>
            </a:lvl7pPr>
            <a:lvl8pPr lvl="7">
              <a:spcBef>
                <a:spcPts val="0"/>
              </a:spcBef>
              <a:spcAft>
                <a:spcPts val="0"/>
              </a:spcAft>
              <a:buClr>
                <a:schemeClr val="dk2"/>
              </a:buClr>
              <a:buSzPts val="2600"/>
              <a:buNone/>
              <a:defRPr sz="2600">
                <a:solidFill>
                  <a:schemeClr val="dk2"/>
                </a:solidFill>
              </a:defRPr>
            </a:lvl8pPr>
            <a:lvl9pPr lvl="8">
              <a:spcBef>
                <a:spcPts val="0"/>
              </a:spcBef>
              <a:spcAft>
                <a:spcPts val="0"/>
              </a:spcAft>
              <a:buClr>
                <a:schemeClr val="dk2"/>
              </a:buClr>
              <a:buSzPts val="2600"/>
              <a:buNone/>
              <a:defRPr sz="2600">
                <a:solidFill>
                  <a:schemeClr val="dk2"/>
                </a:solidFill>
              </a:defRPr>
            </a:lvl9pPr>
          </a:lstStyle>
          <a:p/>
        </p:txBody>
      </p:sp>
      <p:sp>
        <p:nvSpPr>
          <p:cNvPr id="67" name="Google Shape;67;p9"/>
          <p:cNvSpPr txBox="1"/>
          <p:nvPr>
            <p:ph idx="1" type="subTitle"/>
          </p:nvPr>
        </p:nvSpPr>
        <p:spPr>
          <a:xfrm>
            <a:off x="724950" y="3161525"/>
            <a:ext cx="3300900" cy="759000"/>
          </a:xfrm>
          <a:prstGeom prst="rect">
            <a:avLst/>
          </a:prstGeom>
        </p:spPr>
        <p:txBody>
          <a:bodyPr anchorCtr="0" anchor="t" bIns="91425" lIns="91425" spcFirstLastPara="1" rIns="91425" wrap="square" tIns="91425">
            <a:noAutofit/>
          </a:bodyPr>
          <a:lstStyle>
            <a:lvl1pPr lvl="0">
              <a:lnSpc>
                <a:spcPct val="100000"/>
              </a:lnSpc>
              <a:spcBef>
                <a:spcPts val="0"/>
              </a:spcBef>
              <a:spcAft>
                <a:spcPts val="0"/>
              </a:spcAft>
              <a:buSzPts val="1600"/>
              <a:buNone/>
              <a:defRPr sz="1600"/>
            </a:lvl1pPr>
            <a:lvl2pPr lvl="1">
              <a:lnSpc>
                <a:spcPct val="100000"/>
              </a:lnSpc>
              <a:spcBef>
                <a:spcPts val="0"/>
              </a:spcBef>
              <a:spcAft>
                <a:spcPts val="0"/>
              </a:spcAft>
              <a:buSzPts val="1600"/>
              <a:buNone/>
              <a:defRPr sz="1600"/>
            </a:lvl2pPr>
            <a:lvl3pPr lvl="2">
              <a:lnSpc>
                <a:spcPct val="100000"/>
              </a:lnSpc>
              <a:spcBef>
                <a:spcPts val="0"/>
              </a:spcBef>
              <a:spcAft>
                <a:spcPts val="0"/>
              </a:spcAft>
              <a:buSzPts val="1600"/>
              <a:buNone/>
              <a:defRPr sz="1600"/>
            </a:lvl3pPr>
            <a:lvl4pPr lvl="3">
              <a:lnSpc>
                <a:spcPct val="100000"/>
              </a:lnSpc>
              <a:spcBef>
                <a:spcPts val="0"/>
              </a:spcBef>
              <a:spcAft>
                <a:spcPts val="0"/>
              </a:spcAft>
              <a:buSzPts val="1600"/>
              <a:buNone/>
              <a:defRPr sz="1600"/>
            </a:lvl4pPr>
            <a:lvl5pPr lvl="4">
              <a:lnSpc>
                <a:spcPct val="100000"/>
              </a:lnSpc>
              <a:spcBef>
                <a:spcPts val="0"/>
              </a:spcBef>
              <a:spcAft>
                <a:spcPts val="0"/>
              </a:spcAft>
              <a:buSzPts val="1600"/>
              <a:buNone/>
              <a:defRPr sz="1600"/>
            </a:lvl5pPr>
            <a:lvl6pPr lvl="5">
              <a:lnSpc>
                <a:spcPct val="100000"/>
              </a:lnSpc>
              <a:spcBef>
                <a:spcPts val="0"/>
              </a:spcBef>
              <a:spcAft>
                <a:spcPts val="0"/>
              </a:spcAft>
              <a:buSzPts val="1600"/>
              <a:buNone/>
              <a:defRPr sz="1600"/>
            </a:lvl6pPr>
            <a:lvl7pPr lvl="6">
              <a:lnSpc>
                <a:spcPct val="100000"/>
              </a:lnSpc>
              <a:spcBef>
                <a:spcPts val="0"/>
              </a:spcBef>
              <a:spcAft>
                <a:spcPts val="0"/>
              </a:spcAft>
              <a:buSzPts val="1600"/>
              <a:buNone/>
              <a:defRPr sz="1600"/>
            </a:lvl7pPr>
            <a:lvl8pPr lvl="7">
              <a:lnSpc>
                <a:spcPct val="100000"/>
              </a:lnSpc>
              <a:spcBef>
                <a:spcPts val="0"/>
              </a:spcBef>
              <a:spcAft>
                <a:spcPts val="0"/>
              </a:spcAft>
              <a:buSzPts val="1600"/>
              <a:buNone/>
              <a:defRPr sz="1600"/>
            </a:lvl8pPr>
            <a:lvl9pPr lvl="8">
              <a:lnSpc>
                <a:spcPct val="100000"/>
              </a:lnSpc>
              <a:spcBef>
                <a:spcPts val="0"/>
              </a:spcBef>
              <a:spcAft>
                <a:spcPts val="0"/>
              </a:spcAft>
              <a:buSzPts val="1600"/>
              <a:buNone/>
              <a:defRPr sz="1600"/>
            </a:lvl9pPr>
          </a:lstStyle>
          <a:p/>
        </p:txBody>
      </p:sp>
      <p:sp>
        <p:nvSpPr>
          <p:cNvPr id="68" name="Google Shape;68;p9"/>
          <p:cNvSpPr txBox="1"/>
          <p:nvPr>
            <p:ph idx="2" type="body"/>
          </p:nvPr>
        </p:nvSpPr>
        <p:spPr>
          <a:xfrm>
            <a:off x="5174225" y="1352625"/>
            <a:ext cx="3374400" cy="3025500"/>
          </a:xfrm>
          <a:prstGeom prst="rect">
            <a:avLst/>
          </a:prstGeom>
        </p:spPr>
        <p:txBody>
          <a:bodyPr anchorCtr="0" anchor="t" bIns="91425" lIns="91425" spcFirstLastPara="1" rIns="91425" wrap="square" tIns="91425">
            <a:noAutofit/>
          </a:bodyPr>
          <a:lstStyle>
            <a:lvl1pPr indent="-311150" lvl="0" marL="457200">
              <a:spcBef>
                <a:spcPts val="0"/>
              </a:spcBef>
              <a:spcAft>
                <a:spcPts val="0"/>
              </a:spcAft>
              <a:buSzPts val="1300"/>
              <a:buChar char="●"/>
              <a:defRPr/>
            </a:lvl1pPr>
            <a:lvl2pPr indent="-298450" lvl="1" marL="914400">
              <a:spcBef>
                <a:spcPts val="1600"/>
              </a:spcBef>
              <a:spcAft>
                <a:spcPts val="0"/>
              </a:spcAft>
              <a:buSzPts val="1100"/>
              <a:buChar char="○"/>
              <a:defRPr/>
            </a:lvl2pPr>
            <a:lvl3pPr indent="-298450" lvl="2" marL="1371600">
              <a:spcBef>
                <a:spcPts val="1600"/>
              </a:spcBef>
              <a:spcAft>
                <a:spcPts val="0"/>
              </a:spcAft>
              <a:buSzPts val="1100"/>
              <a:buChar char="■"/>
              <a:defRPr/>
            </a:lvl3pPr>
            <a:lvl4pPr indent="-298450" lvl="3" marL="1828800">
              <a:spcBef>
                <a:spcPts val="1600"/>
              </a:spcBef>
              <a:spcAft>
                <a:spcPts val="0"/>
              </a:spcAft>
              <a:buSzPts val="1100"/>
              <a:buChar char="●"/>
              <a:defRPr/>
            </a:lvl4pPr>
            <a:lvl5pPr indent="-298450" lvl="4" marL="2286000">
              <a:spcBef>
                <a:spcPts val="1600"/>
              </a:spcBef>
              <a:spcAft>
                <a:spcPts val="0"/>
              </a:spcAft>
              <a:buSzPts val="1100"/>
              <a:buChar char="○"/>
              <a:defRPr/>
            </a:lvl5pPr>
            <a:lvl6pPr indent="-298450" lvl="5" marL="2743200">
              <a:spcBef>
                <a:spcPts val="1600"/>
              </a:spcBef>
              <a:spcAft>
                <a:spcPts val="0"/>
              </a:spcAft>
              <a:buSzPts val="1100"/>
              <a:buChar char="■"/>
              <a:defRPr/>
            </a:lvl6pPr>
            <a:lvl7pPr indent="-298450" lvl="6" marL="3200400">
              <a:spcBef>
                <a:spcPts val="1600"/>
              </a:spcBef>
              <a:spcAft>
                <a:spcPts val="0"/>
              </a:spcAft>
              <a:buSzPts val="1100"/>
              <a:buChar char="●"/>
              <a:defRPr/>
            </a:lvl7pPr>
            <a:lvl8pPr indent="-298450" lvl="7" marL="3657600">
              <a:spcBef>
                <a:spcPts val="1600"/>
              </a:spcBef>
              <a:spcAft>
                <a:spcPts val="0"/>
              </a:spcAft>
              <a:buSzPts val="1100"/>
              <a:buChar char="○"/>
              <a:defRPr/>
            </a:lvl8pPr>
            <a:lvl9pPr indent="-298450" lvl="8" marL="4114800">
              <a:spcBef>
                <a:spcPts val="1600"/>
              </a:spcBef>
              <a:spcAft>
                <a:spcPts val="1600"/>
              </a:spcAft>
              <a:buSzPts val="1100"/>
              <a:buChar char="■"/>
              <a:defRPr/>
            </a:lvl9pPr>
          </a:lstStyle>
          <a:p/>
        </p:txBody>
      </p:sp>
      <p:sp>
        <p:nvSpPr>
          <p:cNvPr id="69" name="Google Shape;69;p9"/>
          <p:cNvSpPr txBox="1"/>
          <p:nvPr>
            <p:ph idx="12" type="sldNum"/>
          </p:nvPr>
        </p:nvSpPr>
        <p:spPr>
          <a:xfrm>
            <a:off x="8536302" y="4749851"/>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70" name="Shape 70"/>
        <p:cNvGrpSpPr/>
        <p:nvPr/>
      </p:nvGrpSpPr>
      <p:grpSpPr>
        <a:xfrm>
          <a:off x="0" y="0"/>
          <a:ext cx="0" cy="0"/>
          <a:chOff x="0" y="0"/>
          <a:chExt cx="0" cy="0"/>
        </a:xfrm>
      </p:grpSpPr>
      <p:sp>
        <p:nvSpPr>
          <p:cNvPr id="71" name="Google Shape;71;p10"/>
          <p:cNvSpPr txBox="1"/>
          <p:nvPr>
            <p:ph idx="1" type="body"/>
          </p:nvPr>
        </p:nvSpPr>
        <p:spPr>
          <a:xfrm>
            <a:off x="724950" y="4372551"/>
            <a:ext cx="7697400" cy="460500"/>
          </a:xfrm>
          <a:prstGeom prst="rect">
            <a:avLst/>
          </a:prstGeom>
        </p:spPr>
        <p:txBody>
          <a:bodyPr anchorCtr="0" anchor="ctr" bIns="91425" lIns="91425" spcFirstLastPara="1" rIns="91425" wrap="square" tIns="91425">
            <a:noAutofit/>
          </a:bodyPr>
          <a:lstStyle>
            <a:lvl1pPr indent="-228600" lvl="0" marL="457200">
              <a:lnSpc>
                <a:spcPct val="100000"/>
              </a:lnSpc>
              <a:spcBef>
                <a:spcPts val="0"/>
              </a:spcBef>
              <a:spcAft>
                <a:spcPts val="0"/>
              </a:spcAft>
              <a:buSzPts val="1300"/>
              <a:buNone/>
              <a:defRPr/>
            </a:lvl1pPr>
          </a:lstStyle>
          <a:p/>
        </p:txBody>
      </p:sp>
      <p:sp>
        <p:nvSpPr>
          <p:cNvPr id="72" name="Google Shape;72;p10"/>
          <p:cNvSpPr txBox="1"/>
          <p:nvPr>
            <p:ph idx="12" type="sldNum"/>
          </p:nvPr>
        </p:nvSpPr>
        <p:spPr>
          <a:xfrm>
            <a:off x="8536302" y="4749851"/>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treamline">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lvl1pPr lvl="0">
              <a:spcBef>
                <a:spcPts val="0"/>
              </a:spcBef>
              <a:spcAft>
                <a:spcPts val="0"/>
              </a:spcAft>
              <a:buSzPts val="2800"/>
              <a:buFont typeface="Raleway"/>
              <a:buNone/>
              <a:defRPr b="1" sz="2800">
                <a:latin typeface="Raleway"/>
                <a:ea typeface="Raleway"/>
                <a:cs typeface="Raleway"/>
                <a:sym typeface="Raleway"/>
              </a:defRPr>
            </a:lvl1pPr>
            <a:lvl2pPr lvl="1">
              <a:spcBef>
                <a:spcPts val="0"/>
              </a:spcBef>
              <a:spcAft>
                <a:spcPts val="0"/>
              </a:spcAft>
              <a:buSzPts val="2800"/>
              <a:buFont typeface="Raleway"/>
              <a:buNone/>
              <a:defRPr b="1" sz="2800">
                <a:latin typeface="Raleway"/>
                <a:ea typeface="Raleway"/>
                <a:cs typeface="Raleway"/>
                <a:sym typeface="Raleway"/>
              </a:defRPr>
            </a:lvl2pPr>
            <a:lvl3pPr lvl="2">
              <a:spcBef>
                <a:spcPts val="0"/>
              </a:spcBef>
              <a:spcAft>
                <a:spcPts val="0"/>
              </a:spcAft>
              <a:buSzPts val="2800"/>
              <a:buFont typeface="Raleway"/>
              <a:buNone/>
              <a:defRPr b="1" sz="2800">
                <a:latin typeface="Raleway"/>
                <a:ea typeface="Raleway"/>
                <a:cs typeface="Raleway"/>
                <a:sym typeface="Raleway"/>
              </a:defRPr>
            </a:lvl3pPr>
            <a:lvl4pPr lvl="3">
              <a:spcBef>
                <a:spcPts val="0"/>
              </a:spcBef>
              <a:spcAft>
                <a:spcPts val="0"/>
              </a:spcAft>
              <a:buSzPts val="2800"/>
              <a:buFont typeface="Raleway"/>
              <a:buNone/>
              <a:defRPr b="1" sz="2800">
                <a:latin typeface="Raleway"/>
                <a:ea typeface="Raleway"/>
                <a:cs typeface="Raleway"/>
                <a:sym typeface="Raleway"/>
              </a:defRPr>
            </a:lvl4pPr>
            <a:lvl5pPr lvl="4">
              <a:spcBef>
                <a:spcPts val="0"/>
              </a:spcBef>
              <a:spcAft>
                <a:spcPts val="0"/>
              </a:spcAft>
              <a:buSzPts val="2800"/>
              <a:buFont typeface="Raleway"/>
              <a:buNone/>
              <a:defRPr b="1" sz="2800">
                <a:latin typeface="Raleway"/>
                <a:ea typeface="Raleway"/>
                <a:cs typeface="Raleway"/>
                <a:sym typeface="Raleway"/>
              </a:defRPr>
            </a:lvl5pPr>
            <a:lvl6pPr lvl="5">
              <a:spcBef>
                <a:spcPts val="0"/>
              </a:spcBef>
              <a:spcAft>
                <a:spcPts val="0"/>
              </a:spcAft>
              <a:buSzPts val="2800"/>
              <a:buFont typeface="Raleway"/>
              <a:buNone/>
              <a:defRPr b="1" sz="2800">
                <a:latin typeface="Raleway"/>
                <a:ea typeface="Raleway"/>
                <a:cs typeface="Raleway"/>
                <a:sym typeface="Raleway"/>
              </a:defRPr>
            </a:lvl6pPr>
            <a:lvl7pPr lvl="6">
              <a:spcBef>
                <a:spcPts val="0"/>
              </a:spcBef>
              <a:spcAft>
                <a:spcPts val="0"/>
              </a:spcAft>
              <a:buSzPts val="2800"/>
              <a:buFont typeface="Raleway"/>
              <a:buNone/>
              <a:defRPr b="1" sz="2800">
                <a:latin typeface="Raleway"/>
                <a:ea typeface="Raleway"/>
                <a:cs typeface="Raleway"/>
                <a:sym typeface="Raleway"/>
              </a:defRPr>
            </a:lvl7pPr>
            <a:lvl8pPr lvl="7">
              <a:spcBef>
                <a:spcPts val="0"/>
              </a:spcBef>
              <a:spcAft>
                <a:spcPts val="0"/>
              </a:spcAft>
              <a:buSzPts val="2800"/>
              <a:buFont typeface="Raleway"/>
              <a:buNone/>
              <a:defRPr b="1" sz="2800">
                <a:latin typeface="Raleway"/>
                <a:ea typeface="Raleway"/>
                <a:cs typeface="Raleway"/>
                <a:sym typeface="Raleway"/>
              </a:defRPr>
            </a:lvl8pPr>
            <a:lvl9pPr lvl="8">
              <a:spcBef>
                <a:spcPts val="0"/>
              </a:spcBef>
              <a:spcAft>
                <a:spcPts val="0"/>
              </a:spcAft>
              <a:buSzPts val="2800"/>
              <a:buFont typeface="Raleway"/>
              <a:buNone/>
              <a:defRPr b="1" sz="2800">
                <a:latin typeface="Raleway"/>
                <a:ea typeface="Raleway"/>
                <a:cs typeface="Raleway"/>
                <a:sym typeface="Raleway"/>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Autofit/>
          </a:bodyPr>
          <a:lstStyle>
            <a:lvl1pPr indent="-311150" lvl="0" marL="457200">
              <a:lnSpc>
                <a:spcPct val="115000"/>
              </a:lnSpc>
              <a:spcBef>
                <a:spcPts val="0"/>
              </a:spcBef>
              <a:spcAft>
                <a:spcPts val="0"/>
              </a:spcAft>
              <a:buClr>
                <a:schemeClr val="accent1"/>
              </a:buClr>
              <a:buSzPts val="1300"/>
              <a:buFont typeface="Lato"/>
              <a:buChar char="●"/>
              <a:defRPr sz="1300">
                <a:solidFill>
                  <a:schemeClr val="accent1"/>
                </a:solidFill>
                <a:latin typeface="Lato"/>
                <a:ea typeface="Lato"/>
                <a:cs typeface="Lato"/>
                <a:sym typeface="Lato"/>
              </a:defRPr>
            </a:lvl1pPr>
            <a:lvl2pPr indent="-298450" lvl="1" marL="914400">
              <a:lnSpc>
                <a:spcPct val="115000"/>
              </a:lnSpc>
              <a:spcBef>
                <a:spcPts val="1600"/>
              </a:spcBef>
              <a:spcAft>
                <a:spcPts val="0"/>
              </a:spcAft>
              <a:buClr>
                <a:schemeClr val="accent1"/>
              </a:buClr>
              <a:buSzPts val="1100"/>
              <a:buFont typeface="Lato"/>
              <a:buChar char="○"/>
              <a:defRPr sz="1100">
                <a:solidFill>
                  <a:schemeClr val="accent1"/>
                </a:solidFill>
                <a:latin typeface="Lato"/>
                <a:ea typeface="Lato"/>
                <a:cs typeface="Lato"/>
                <a:sym typeface="Lato"/>
              </a:defRPr>
            </a:lvl2pPr>
            <a:lvl3pPr indent="-298450" lvl="2" marL="1371600">
              <a:lnSpc>
                <a:spcPct val="115000"/>
              </a:lnSpc>
              <a:spcBef>
                <a:spcPts val="1600"/>
              </a:spcBef>
              <a:spcAft>
                <a:spcPts val="0"/>
              </a:spcAft>
              <a:buClr>
                <a:schemeClr val="accent1"/>
              </a:buClr>
              <a:buSzPts val="1100"/>
              <a:buFont typeface="Lato"/>
              <a:buChar char="■"/>
              <a:defRPr sz="1100">
                <a:solidFill>
                  <a:schemeClr val="accent1"/>
                </a:solidFill>
                <a:latin typeface="Lato"/>
                <a:ea typeface="Lato"/>
                <a:cs typeface="Lato"/>
                <a:sym typeface="Lato"/>
              </a:defRPr>
            </a:lvl3pPr>
            <a:lvl4pPr indent="-298450" lvl="3" marL="1828800">
              <a:lnSpc>
                <a:spcPct val="115000"/>
              </a:lnSpc>
              <a:spcBef>
                <a:spcPts val="1600"/>
              </a:spcBef>
              <a:spcAft>
                <a:spcPts val="0"/>
              </a:spcAft>
              <a:buClr>
                <a:schemeClr val="accent1"/>
              </a:buClr>
              <a:buSzPts val="1100"/>
              <a:buFont typeface="Lato"/>
              <a:buChar char="●"/>
              <a:defRPr sz="1100">
                <a:solidFill>
                  <a:schemeClr val="accent1"/>
                </a:solidFill>
                <a:latin typeface="Lato"/>
                <a:ea typeface="Lato"/>
                <a:cs typeface="Lato"/>
                <a:sym typeface="Lato"/>
              </a:defRPr>
            </a:lvl4pPr>
            <a:lvl5pPr indent="-298450" lvl="4" marL="2286000">
              <a:lnSpc>
                <a:spcPct val="115000"/>
              </a:lnSpc>
              <a:spcBef>
                <a:spcPts val="1600"/>
              </a:spcBef>
              <a:spcAft>
                <a:spcPts val="0"/>
              </a:spcAft>
              <a:buClr>
                <a:schemeClr val="accent1"/>
              </a:buClr>
              <a:buSzPts val="1100"/>
              <a:buFont typeface="Lato"/>
              <a:buChar char="○"/>
              <a:defRPr sz="1100">
                <a:solidFill>
                  <a:schemeClr val="accent1"/>
                </a:solidFill>
                <a:latin typeface="Lato"/>
                <a:ea typeface="Lato"/>
                <a:cs typeface="Lato"/>
                <a:sym typeface="Lato"/>
              </a:defRPr>
            </a:lvl5pPr>
            <a:lvl6pPr indent="-298450" lvl="5" marL="2743200">
              <a:lnSpc>
                <a:spcPct val="115000"/>
              </a:lnSpc>
              <a:spcBef>
                <a:spcPts val="1600"/>
              </a:spcBef>
              <a:spcAft>
                <a:spcPts val="0"/>
              </a:spcAft>
              <a:buClr>
                <a:schemeClr val="accent1"/>
              </a:buClr>
              <a:buSzPts val="1100"/>
              <a:buFont typeface="Lato"/>
              <a:buChar char="■"/>
              <a:defRPr sz="1100">
                <a:solidFill>
                  <a:schemeClr val="accent1"/>
                </a:solidFill>
                <a:latin typeface="Lato"/>
                <a:ea typeface="Lato"/>
                <a:cs typeface="Lato"/>
                <a:sym typeface="Lato"/>
              </a:defRPr>
            </a:lvl6pPr>
            <a:lvl7pPr indent="-298450" lvl="6" marL="3200400">
              <a:lnSpc>
                <a:spcPct val="115000"/>
              </a:lnSpc>
              <a:spcBef>
                <a:spcPts val="1600"/>
              </a:spcBef>
              <a:spcAft>
                <a:spcPts val="0"/>
              </a:spcAft>
              <a:buClr>
                <a:schemeClr val="accent1"/>
              </a:buClr>
              <a:buSzPts val="1100"/>
              <a:buFont typeface="Lato"/>
              <a:buChar char="●"/>
              <a:defRPr sz="1100">
                <a:solidFill>
                  <a:schemeClr val="accent1"/>
                </a:solidFill>
                <a:latin typeface="Lato"/>
                <a:ea typeface="Lato"/>
                <a:cs typeface="Lato"/>
                <a:sym typeface="Lato"/>
              </a:defRPr>
            </a:lvl7pPr>
            <a:lvl8pPr indent="-298450" lvl="7" marL="3657600">
              <a:lnSpc>
                <a:spcPct val="115000"/>
              </a:lnSpc>
              <a:spcBef>
                <a:spcPts val="1600"/>
              </a:spcBef>
              <a:spcAft>
                <a:spcPts val="0"/>
              </a:spcAft>
              <a:buClr>
                <a:schemeClr val="accent1"/>
              </a:buClr>
              <a:buSzPts val="1100"/>
              <a:buFont typeface="Lato"/>
              <a:buChar char="○"/>
              <a:defRPr sz="1100">
                <a:solidFill>
                  <a:schemeClr val="accent1"/>
                </a:solidFill>
                <a:latin typeface="Lato"/>
                <a:ea typeface="Lato"/>
                <a:cs typeface="Lato"/>
                <a:sym typeface="Lato"/>
              </a:defRPr>
            </a:lvl8pPr>
            <a:lvl9pPr indent="-298450" lvl="8" marL="4114800">
              <a:lnSpc>
                <a:spcPct val="115000"/>
              </a:lnSpc>
              <a:spcBef>
                <a:spcPts val="1600"/>
              </a:spcBef>
              <a:spcAft>
                <a:spcPts val="1600"/>
              </a:spcAft>
              <a:buClr>
                <a:schemeClr val="accent1"/>
              </a:buClr>
              <a:buSzPts val="1100"/>
              <a:buFont typeface="Lato"/>
              <a:buChar char="■"/>
              <a:defRPr sz="1100">
                <a:solidFill>
                  <a:schemeClr val="accent1"/>
                </a:solidFill>
                <a:latin typeface="Lato"/>
                <a:ea typeface="Lato"/>
                <a:cs typeface="Lato"/>
                <a:sym typeface="Lato"/>
              </a:defRPr>
            </a:lvl9pPr>
          </a:lstStyle>
          <a:p/>
        </p:txBody>
      </p:sp>
      <p:sp>
        <p:nvSpPr>
          <p:cNvPr id="8" name="Google Shape;8;p1"/>
          <p:cNvSpPr txBox="1"/>
          <p:nvPr>
            <p:ph idx="12" type="sldNum"/>
          </p:nvPr>
        </p:nvSpPr>
        <p:spPr>
          <a:xfrm>
            <a:off x="8536302" y="4749851"/>
            <a:ext cx="548700" cy="393600"/>
          </a:xfrm>
          <a:prstGeom prst="rect">
            <a:avLst/>
          </a:prstGeom>
          <a:noFill/>
          <a:ln>
            <a:noFill/>
          </a:ln>
        </p:spPr>
        <p:txBody>
          <a:bodyPr anchorCtr="0" anchor="ctr" bIns="91425" lIns="91425" spcFirstLastPara="1" rIns="91425" wrap="square" tIns="91425">
            <a:noAutofit/>
          </a:bodyPr>
          <a:lstStyle>
            <a:lvl1pPr lvl="0" algn="r">
              <a:buNone/>
              <a:defRPr sz="1000">
                <a:solidFill>
                  <a:schemeClr val="accent1"/>
                </a:solidFill>
                <a:latin typeface="Lato"/>
                <a:ea typeface="Lato"/>
                <a:cs typeface="Lato"/>
                <a:sym typeface="Lato"/>
              </a:defRPr>
            </a:lvl1pPr>
            <a:lvl2pPr lvl="1" algn="r">
              <a:buNone/>
              <a:defRPr sz="1000">
                <a:solidFill>
                  <a:schemeClr val="accent1"/>
                </a:solidFill>
                <a:latin typeface="Lato"/>
                <a:ea typeface="Lato"/>
                <a:cs typeface="Lato"/>
                <a:sym typeface="Lato"/>
              </a:defRPr>
            </a:lvl2pPr>
            <a:lvl3pPr lvl="2" algn="r">
              <a:buNone/>
              <a:defRPr sz="1000">
                <a:solidFill>
                  <a:schemeClr val="accent1"/>
                </a:solidFill>
                <a:latin typeface="Lato"/>
                <a:ea typeface="Lato"/>
                <a:cs typeface="Lato"/>
                <a:sym typeface="Lato"/>
              </a:defRPr>
            </a:lvl3pPr>
            <a:lvl4pPr lvl="3" algn="r">
              <a:buNone/>
              <a:defRPr sz="1000">
                <a:solidFill>
                  <a:schemeClr val="accent1"/>
                </a:solidFill>
                <a:latin typeface="Lato"/>
                <a:ea typeface="Lato"/>
                <a:cs typeface="Lato"/>
                <a:sym typeface="Lato"/>
              </a:defRPr>
            </a:lvl4pPr>
            <a:lvl5pPr lvl="4" algn="r">
              <a:buNone/>
              <a:defRPr sz="1000">
                <a:solidFill>
                  <a:schemeClr val="accent1"/>
                </a:solidFill>
                <a:latin typeface="Lato"/>
                <a:ea typeface="Lato"/>
                <a:cs typeface="Lato"/>
                <a:sym typeface="Lato"/>
              </a:defRPr>
            </a:lvl5pPr>
            <a:lvl6pPr lvl="5" algn="r">
              <a:buNone/>
              <a:defRPr sz="1000">
                <a:solidFill>
                  <a:schemeClr val="accent1"/>
                </a:solidFill>
                <a:latin typeface="Lato"/>
                <a:ea typeface="Lato"/>
                <a:cs typeface="Lato"/>
                <a:sym typeface="Lato"/>
              </a:defRPr>
            </a:lvl6pPr>
            <a:lvl7pPr lvl="6" algn="r">
              <a:buNone/>
              <a:defRPr sz="1000">
                <a:solidFill>
                  <a:schemeClr val="accent1"/>
                </a:solidFill>
                <a:latin typeface="Lato"/>
                <a:ea typeface="Lato"/>
                <a:cs typeface="Lato"/>
                <a:sym typeface="Lato"/>
              </a:defRPr>
            </a:lvl7pPr>
            <a:lvl8pPr lvl="7" algn="r">
              <a:buNone/>
              <a:defRPr sz="1000">
                <a:solidFill>
                  <a:schemeClr val="accent1"/>
                </a:solidFill>
                <a:latin typeface="Lato"/>
                <a:ea typeface="Lato"/>
                <a:cs typeface="Lato"/>
                <a:sym typeface="Lato"/>
              </a:defRPr>
            </a:lvl8pPr>
            <a:lvl9pPr lvl="8" algn="r">
              <a:buNone/>
              <a:defRPr sz="1000">
                <a:solidFill>
                  <a:schemeClr val="accent1"/>
                </a:solidFill>
                <a:latin typeface="Lato"/>
                <a:ea typeface="Lato"/>
                <a:cs typeface="Lato"/>
                <a:sym typeface="Lato"/>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8.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 Id="rId3" Type="http://schemas.openxmlformats.org/officeDocument/2006/relationships/image" Target="../media/image4.png"/><Relationship Id="rId4" Type="http://schemas.openxmlformats.org/officeDocument/2006/relationships/image" Target="../media/image2.png"/><Relationship Id="rId5" Type="http://schemas.openxmlformats.org/officeDocument/2006/relationships/image" Target="../media/image3.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 Id="rId3" Type="http://schemas.openxmlformats.org/officeDocument/2006/relationships/image" Target="../media/image6.png"/><Relationship Id="rId4" Type="http://schemas.openxmlformats.org/officeDocument/2006/relationships/image" Target="../media/image7.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15.xml"/><Relationship Id="rId3" Type="http://schemas.openxmlformats.org/officeDocument/2006/relationships/image" Target="../media/image8.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3.xml"/><Relationship Id="rId3" Type="http://schemas.openxmlformats.org/officeDocument/2006/relationships/image" Target="../media/image5.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image" Target="../media/image9.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6.xml"/><Relationship Id="rId3" Type="http://schemas.openxmlformats.org/officeDocument/2006/relationships/image" Target="../media/image1.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5" name="Shape 85"/>
        <p:cNvGrpSpPr/>
        <p:nvPr/>
      </p:nvGrpSpPr>
      <p:grpSpPr>
        <a:xfrm>
          <a:off x="0" y="0"/>
          <a:ext cx="0" cy="0"/>
          <a:chOff x="0" y="0"/>
          <a:chExt cx="0" cy="0"/>
        </a:xfrm>
      </p:grpSpPr>
      <p:sp>
        <p:nvSpPr>
          <p:cNvPr id="86" name="Google Shape;86;p13"/>
          <p:cNvSpPr txBox="1"/>
          <p:nvPr>
            <p:ph type="ctrTitle"/>
          </p:nvPr>
        </p:nvSpPr>
        <p:spPr>
          <a:xfrm>
            <a:off x="729450" y="1322450"/>
            <a:ext cx="5427600" cy="1664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3000">
                <a:latin typeface="Calibri"/>
                <a:ea typeface="Calibri"/>
                <a:cs typeface="Calibri"/>
                <a:sym typeface="Calibri"/>
              </a:rPr>
              <a:t>Exploring The New Jersey Dyslexia Handbook: </a:t>
            </a:r>
            <a:br>
              <a:rPr lang="en" sz="3000">
                <a:latin typeface="Calibri"/>
                <a:ea typeface="Calibri"/>
                <a:cs typeface="Calibri"/>
                <a:sym typeface="Calibri"/>
              </a:rPr>
            </a:br>
            <a:r>
              <a:rPr lang="en" sz="3000">
                <a:latin typeface="Calibri"/>
                <a:ea typeface="Calibri"/>
                <a:cs typeface="Calibri"/>
                <a:sym typeface="Calibri"/>
              </a:rPr>
              <a:t>A Guide to Early Literacy Development &amp; </a:t>
            </a:r>
            <a:br>
              <a:rPr lang="en" sz="3000">
                <a:latin typeface="Calibri"/>
                <a:ea typeface="Calibri"/>
                <a:cs typeface="Calibri"/>
                <a:sym typeface="Calibri"/>
              </a:rPr>
            </a:br>
            <a:r>
              <a:rPr lang="en" sz="3000">
                <a:latin typeface="Calibri"/>
                <a:ea typeface="Calibri"/>
                <a:cs typeface="Calibri"/>
                <a:sym typeface="Calibri"/>
              </a:rPr>
              <a:t>Reading Struggles</a:t>
            </a:r>
            <a:endParaRPr sz="3000">
              <a:latin typeface="Calibri"/>
              <a:ea typeface="Calibri"/>
              <a:cs typeface="Calibri"/>
              <a:sym typeface="Calibri"/>
            </a:endParaRPr>
          </a:p>
        </p:txBody>
      </p:sp>
      <p:sp>
        <p:nvSpPr>
          <p:cNvPr id="87" name="Google Shape;87;p13"/>
          <p:cNvSpPr txBox="1"/>
          <p:nvPr>
            <p:ph idx="1" type="subTitle"/>
          </p:nvPr>
        </p:nvSpPr>
        <p:spPr>
          <a:xfrm>
            <a:off x="729627" y="3979300"/>
            <a:ext cx="7688100" cy="541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solidFill>
                  <a:schemeClr val="dk1"/>
                </a:solidFill>
                <a:latin typeface="Arial"/>
                <a:ea typeface="Arial"/>
                <a:cs typeface="Arial"/>
                <a:sym typeface="Arial"/>
              </a:rPr>
              <a:t>Session 3</a:t>
            </a:r>
            <a:endParaRPr>
              <a:solidFill>
                <a:schemeClr val="dk1"/>
              </a:solidFill>
              <a:latin typeface="Arial"/>
              <a:ea typeface="Arial"/>
              <a:cs typeface="Arial"/>
              <a:sym typeface="Arial"/>
            </a:endParaRPr>
          </a:p>
        </p:txBody>
      </p:sp>
      <p:pic>
        <p:nvPicPr>
          <p:cNvPr id="88" name="Google Shape;88;p13"/>
          <p:cNvPicPr preferRelativeResize="0"/>
          <p:nvPr/>
        </p:nvPicPr>
        <p:blipFill>
          <a:blip r:embed="rId3">
            <a:alphaModFix/>
          </a:blip>
          <a:stretch>
            <a:fillRect/>
          </a:stretch>
        </p:blipFill>
        <p:spPr>
          <a:xfrm>
            <a:off x="6298700" y="1548175"/>
            <a:ext cx="2445876" cy="3181225"/>
          </a:xfrm>
          <a:prstGeom prst="rect">
            <a:avLst/>
          </a:prstGeom>
          <a:noFill/>
          <a:ln cap="flat" cmpd="sng" w="9525">
            <a:solidFill>
              <a:schemeClr val="dk1"/>
            </a:solidFill>
            <a:prstDash val="solid"/>
            <a:round/>
            <a:headEnd len="sm" w="sm" type="none"/>
            <a:tailEnd len="sm" w="sm" type="none"/>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3" name="Shape 153"/>
        <p:cNvGrpSpPr/>
        <p:nvPr/>
      </p:nvGrpSpPr>
      <p:grpSpPr>
        <a:xfrm>
          <a:off x="0" y="0"/>
          <a:ext cx="0" cy="0"/>
          <a:chOff x="0" y="0"/>
          <a:chExt cx="0" cy="0"/>
        </a:xfrm>
      </p:grpSpPr>
      <p:sp>
        <p:nvSpPr>
          <p:cNvPr id="154" name="Google Shape;154;p22"/>
          <p:cNvSpPr txBox="1"/>
          <p:nvPr>
            <p:ph type="title"/>
          </p:nvPr>
        </p:nvSpPr>
        <p:spPr>
          <a:xfrm>
            <a:off x="729450" y="1318650"/>
            <a:ext cx="7688700" cy="535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latin typeface="Calibri"/>
                <a:ea typeface="Calibri"/>
                <a:cs typeface="Calibri"/>
                <a:sym typeface="Calibri"/>
              </a:rPr>
              <a:t>Role of the Administrator</a:t>
            </a:r>
            <a:endParaRPr>
              <a:latin typeface="Calibri"/>
              <a:ea typeface="Calibri"/>
              <a:cs typeface="Calibri"/>
              <a:sym typeface="Calibri"/>
            </a:endParaRPr>
          </a:p>
        </p:txBody>
      </p:sp>
      <p:sp>
        <p:nvSpPr>
          <p:cNvPr id="155" name="Google Shape;155;p22"/>
          <p:cNvSpPr txBox="1"/>
          <p:nvPr>
            <p:ph idx="1" type="body"/>
          </p:nvPr>
        </p:nvSpPr>
        <p:spPr>
          <a:xfrm>
            <a:off x="818700" y="1993325"/>
            <a:ext cx="7986300" cy="3150300"/>
          </a:xfrm>
          <a:prstGeom prst="rect">
            <a:avLst/>
          </a:prstGeom>
        </p:spPr>
        <p:txBody>
          <a:bodyPr anchorCtr="0" anchor="t" bIns="91425" lIns="91425" spcFirstLastPara="1" rIns="91425" wrap="square" tIns="91425">
            <a:noAutofit/>
          </a:bodyPr>
          <a:lstStyle/>
          <a:p>
            <a:pPr indent="-317500" lvl="0" marL="457200" rtl="0" algn="l">
              <a:lnSpc>
                <a:spcPct val="150000"/>
              </a:lnSpc>
              <a:spcBef>
                <a:spcPts val="0"/>
              </a:spcBef>
              <a:spcAft>
                <a:spcPts val="0"/>
              </a:spcAft>
              <a:buClr>
                <a:srgbClr val="5A5A5A"/>
              </a:buClr>
              <a:buSzPts val="1400"/>
              <a:buFont typeface="Arial"/>
              <a:buChar char="●"/>
            </a:pPr>
            <a:r>
              <a:rPr lang="en" sz="1400">
                <a:solidFill>
                  <a:srgbClr val="5A5A5A"/>
                </a:solidFill>
                <a:latin typeface="Arial"/>
                <a:ea typeface="Arial"/>
                <a:cs typeface="Arial"/>
                <a:sym typeface="Arial"/>
              </a:rPr>
              <a:t>Organizing continued professional development programs so that both new and seasoned educators receive information about best practices and research in the field of dyslexia;</a:t>
            </a:r>
            <a:endParaRPr sz="1400">
              <a:solidFill>
                <a:srgbClr val="5A5A5A"/>
              </a:solidFill>
              <a:latin typeface="Arial"/>
              <a:ea typeface="Arial"/>
              <a:cs typeface="Arial"/>
              <a:sym typeface="Arial"/>
            </a:endParaRPr>
          </a:p>
          <a:p>
            <a:pPr indent="-317500" lvl="0" marL="457200" rtl="0" algn="l">
              <a:lnSpc>
                <a:spcPct val="150000"/>
              </a:lnSpc>
              <a:spcBef>
                <a:spcPts val="0"/>
              </a:spcBef>
              <a:spcAft>
                <a:spcPts val="0"/>
              </a:spcAft>
              <a:buClr>
                <a:srgbClr val="5A5A5A"/>
              </a:buClr>
              <a:buSzPts val="1400"/>
              <a:buFont typeface="Arial"/>
              <a:buChar char="●"/>
            </a:pPr>
            <a:r>
              <a:rPr lang="en" sz="1400">
                <a:solidFill>
                  <a:srgbClr val="5A5A5A"/>
                </a:solidFill>
                <a:latin typeface="Arial"/>
                <a:ea typeface="Arial"/>
                <a:cs typeface="Arial"/>
                <a:sym typeface="Arial"/>
              </a:rPr>
              <a:t>Providing for ongoing coaching and mentoring in evidence-based practices; </a:t>
            </a:r>
            <a:endParaRPr sz="1400">
              <a:solidFill>
                <a:srgbClr val="5A5A5A"/>
              </a:solidFill>
              <a:latin typeface="Arial"/>
              <a:ea typeface="Arial"/>
              <a:cs typeface="Arial"/>
              <a:sym typeface="Arial"/>
            </a:endParaRPr>
          </a:p>
          <a:p>
            <a:pPr indent="-317500" lvl="0" marL="457200" rtl="0" algn="l">
              <a:lnSpc>
                <a:spcPct val="150000"/>
              </a:lnSpc>
              <a:spcBef>
                <a:spcPts val="0"/>
              </a:spcBef>
              <a:spcAft>
                <a:spcPts val="0"/>
              </a:spcAft>
              <a:buClr>
                <a:srgbClr val="5A5A5A"/>
              </a:buClr>
              <a:buSzPts val="1400"/>
              <a:buFont typeface="Arial"/>
              <a:buChar char="●"/>
            </a:pPr>
            <a:r>
              <a:rPr lang="en" sz="1400">
                <a:solidFill>
                  <a:srgbClr val="5A5A5A"/>
                </a:solidFill>
                <a:latin typeface="Arial"/>
                <a:ea typeface="Arial"/>
                <a:cs typeface="Arial"/>
                <a:sym typeface="Arial"/>
              </a:rPr>
              <a:t>Determining curriculum that allows for differentiated instruction and permits teachers to remediate the phonological/orthographic deficits associated with dyslexia; </a:t>
            </a:r>
            <a:endParaRPr sz="1400">
              <a:solidFill>
                <a:srgbClr val="5A5A5A"/>
              </a:solidFill>
              <a:latin typeface="Arial"/>
              <a:ea typeface="Arial"/>
              <a:cs typeface="Arial"/>
              <a:sym typeface="Aria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55">
                                            <p:txEl>
                                              <p:pRg end="0" st="0"/>
                                            </p:txEl>
                                          </p:spTgt>
                                        </p:tgtEl>
                                        <p:attrNameLst>
                                          <p:attrName>style.visibility</p:attrName>
                                        </p:attrNameLst>
                                      </p:cBhvr>
                                      <p:to>
                                        <p:strVal val="visible"/>
                                      </p:to>
                                    </p:set>
                                    <p:animEffect filter="fade" transition="in">
                                      <p:cBhvr>
                                        <p:cTn dur="1000"/>
                                        <p:tgtEl>
                                          <p:spTgt spid="155">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55">
                                            <p:txEl>
                                              <p:pRg end="1" st="1"/>
                                            </p:txEl>
                                          </p:spTgt>
                                        </p:tgtEl>
                                        <p:attrNameLst>
                                          <p:attrName>style.visibility</p:attrName>
                                        </p:attrNameLst>
                                      </p:cBhvr>
                                      <p:to>
                                        <p:strVal val="visible"/>
                                      </p:to>
                                    </p:set>
                                    <p:animEffect filter="fade" transition="in">
                                      <p:cBhvr>
                                        <p:cTn dur="1000"/>
                                        <p:tgtEl>
                                          <p:spTgt spid="155">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55">
                                            <p:txEl>
                                              <p:pRg end="2" st="2"/>
                                            </p:txEl>
                                          </p:spTgt>
                                        </p:tgtEl>
                                        <p:attrNameLst>
                                          <p:attrName>style.visibility</p:attrName>
                                        </p:attrNameLst>
                                      </p:cBhvr>
                                      <p:to>
                                        <p:strVal val="visible"/>
                                      </p:to>
                                    </p:set>
                                    <p:animEffect filter="fade" transition="in">
                                      <p:cBhvr>
                                        <p:cTn dur="1000"/>
                                        <p:tgtEl>
                                          <p:spTgt spid="155">
                                            <p:txEl>
                                              <p:pRg end="2" st="2"/>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9" name="Shape 159"/>
        <p:cNvGrpSpPr/>
        <p:nvPr/>
      </p:nvGrpSpPr>
      <p:grpSpPr>
        <a:xfrm>
          <a:off x="0" y="0"/>
          <a:ext cx="0" cy="0"/>
          <a:chOff x="0" y="0"/>
          <a:chExt cx="0" cy="0"/>
        </a:xfrm>
      </p:grpSpPr>
      <p:sp>
        <p:nvSpPr>
          <p:cNvPr id="160" name="Google Shape;160;p23"/>
          <p:cNvSpPr txBox="1"/>
          <p:nvPr>
            <p:ph type="title"/>
          </p:nvPr>
        </p:nvSpPr>
        <p:spPr>
          <a:xfrm>
            <a:off x="729450" y="1318650"/>
            <a:ext cx="7688700" cy="535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latin typeface="Calibri"/>
                <a:ea typeface="Calibri"/>
                <a:cs typeface="Calibri"/>
                <a:sym typeface="Calibri"/>
              </a:rPr>
              <a:t>Role of the Administrator</a:t>
            </a:r>
            <a:endParaRPr>
              <a:latin typeface="Calibri"/>
              <a:ea typeface="Calibri"/>
              <a:cs typeface="Calibri"/>
              <a:sym typeface="Calibri"/>
            </a:endParaRPr>
          </a:p>
        </p:txBody>
      </p:sp>
      <p:sp>
        <p:nvSpPr>
          <p:cNvPr id="161" name="Google Shape;161;p23"/>
          <p:cNvSpPr txBox="1"/>
          <p:nvPr>
            <p:ph idx="1" type="body"/>
          </p:nvPr>
        </p:nvSpPr>
        <p:spPr>
          <a:xfrm>
            <a:off x="818700" y="1993325"/>
            <a:ext cx="7986300" cy="3150300"/>
          </a:xfrm>
          <a:prstGeom prst="rect">
            <a:avLst/>
          </a:prstGeom>
        </p:spPr>
        <p:txBody>
          <a:bodyPr anchorCtr="0" anchor="t" bIns="91425" lIns="91425" spcFirstLastPara="1" rIns="91425" wrap="square" tIns="91425">
            <a:noAutofit/>
          </a:bodyPr>
          <a:lstStyle/>
          <a:p>
            <a:pPr indent="-317500" lvl="0" marL="457200" rtl="0" algn="l">
              <a:lnSpc>
                <a:spcPct val="150000"/>
              </a:lnSpc>
              <a:spcBef>
                <a:spcPts val="0"/>
              </a:spcBef>
              <a:spcAft>
                <a:spcPts val="0"/>
              </a:spcAft>
              <a:buClr>
                <a:srgbClr val="5A5A5A"/>
              </a:buClr>
              <a:buSzPts val="1400"/>
              <a:buFont typeface="Arial"/>
              <a:buChar char="●"/>
            </a:pPr>
            <a:r>
              <a:rPr lang="en" sz="1400">
                <a:solidFill>
                  <a:srgbClr val="5A5A5A"/>
                </a:solidFill>
                <a:latin typeface="Arial"/>
                <a:ea typeface="Arial"/>
                <a:cs typeface="Arial"/>
                <a:sym typeface="Arial"/>
              </a:rPr>
              <a:t>Prioritizing the scheduling for intervention instruction so that well-trained teachers have uninterrupted instructional time with appropriate grouping of students, resources and opportunities to collaborate with colleagues who also teach their students; </a:t>
            </a:r>
            <a:endParaRPr sz="1400">
              <a:solidFill>
                <a:srgbClr val="5A5A5A"/>
              </a:solidFill>
              <a:latin typeface="Arial"/>
              <a:ea typeface="Arial"/>
              <a:cs typeface="Arial"/>
              <a:sym typeface="Arial"/>
            </a:endParaRPr>
          </a:p>
          <a:p>
            <a:pPr indent="-317500" lvl="0" marL="457200" rtl="0" algn="l">
              <a:lnSpc>
                <a:spcPct val="150000"/>
              </a:lnSpc>
              <a:spcBef>
                <a:spcPts val="0"/>
              </a:spcBef>
              <a:spcAft>
                <a:spcPts val="0"/>
              </a:spcAft>
              <a:buClr>
                <a:srgbClr val="5A5A5A"/>
              </a:buClr>
              <a:buSzPts val="1400"/>
              <a:buFont typeface="Arial"/>
              <a:buChar char="●"/>
            </a:pPr>
            <a:r>
              <a:rPr lang="en" sz="1400">
                <a:solidFill>
                  <a:srgbClr val="5A5A5A"/>
                </a:solidFill>
                <a:latin typeface="Arial"/>
                <a:ea typeface="Arial"/>
                <a:cs typeface="Arial"/>
                <a:sym typeface="Arial"/>
              </a:rPr>
              <a:t>Developing systems for analyzing assessment and progress monitoring data to ensure that instruction is effective and is appropriately sustained until deficits are overcome and students are fluent, automatic readers; </a:t>
            </a:r>
            <a:r>
              <a:rPr lang="en" sz="1400">
                <a:solidFill>
                  <a:srgbClr val="5A5A5A"/>
                </a:solidFill>
                <a:latin typeface="Arial"/>
                <a:ea typeface="Arial"/>
                <a:cs typeface="Arial"/>
                <a:sym typeface="Arial"/>
              </a:rPr>
              <a:t>and </a:t>
            </a:r>
            <a:endParaRPr sz="1400">
              <a:solidFill>
                <a:srgbClr val="5A5A5A"/>
              </a:solidFill>
              <a:latin typeface="Arial"/>
              <a:ea typeface="Arial"/>
              <a:cs typeface="Arial"/>
              <a:sym typeface="Arial"/>
            </a:endParaRPr>
          </a:p>
          <a:p>
            <a:pPr indent="-317500" lvl="0" marL="457200" rtl="0" algn="l">
              <a:lnSpc>
                <a:spcPct val="150000"/>
              </a:lnSpc>
              <a:spcBef>
                <a:spcPts val="0"/>
              </a:spcBef>
              <a:spcAft>
                <a:spcPts val="0"/>
              </a:spcAft>
              <a:buClr>
                <a:srgbClr val="5A5A5A"/>
              </a:buClr>
              <a:buSzPts val="1400"/>
              <a:buFont typeface="Arial"/>
              <a:buChar char="●"/>
            </a:pPr>
            <a:r>
              <a:rPr lang="en" sz="1400">
                <a:latin typeface="Arial"/>
                <a:ea typeface="Arial"/>
                <a:cs typeface="Arial"/>
                <a:sym typeface="Arial"/>
              </a:rPr>
              <a:t>Overseeing implementation of a multi-tiered system of support, such as NJTSS, as a framework for a systematic approach to prevention, intervention, and enrichment.</a:t>
            </a:r>
            <a:endParaRPr sz="1400">
              <a:latin typeface="Arial"/>
              <a:ea typeface="Arial"/>
              <a:cs typeface="Arial"/>
              <a:sym typeface="Aria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61">
                                            <p:txEl>
                                              <p:pRg end="0" st="0"/>
                                            </p:txEl>
                                          </p:spTgt>
                                        </p:tgtEl>
                                        <p:attrNameLst>
                                          <p:attrName>style.visibility</p:attrName>
                                        </p:attrNameLst>
                                      </p:cBhvr>
                                      <p:to>
                                        <p:strVal val="visible"/>
                                      </p:to>
                                    </p:set>
                                    <p:animEffect filter="fade" transition="in">
                                      <p:cBhvr>
                                        <p:cTn dur="1000"/>
                                        <p:tgtEl>
                                          <p:spTgt spid="161">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61">
                                            <p:txEl>
                                              <p:pRg end="1" st="1"/>
                                            </p:txEl>
                                          </p:spTgt>
                                        </p:tgtEl>
                                        <p:attrNameLst>
                                          <p:attrName>style.visibility</p:attrName>
                                        </p:attrNameLst>
                                      </p:cBhvr>
                                      <p:to>
                                        <p:strVal val="visible"/>
                                      </p:to>
                                    </p:set>
                                    <p:animEffect filter="fade" transition="in">
                                      <p:cBhvr>
                                        <p:cTn dur="1000"/>
                                        <p:tgtEl>
                                          <p:spTgt spid="161">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61">
                                            <p:txEl>
                                              <p:pRg end="2" st="2"/>
                                            </p:txEl>
                                          </p:spTgt>
                                        </p:tgtEl>
                                        <p:attrNameLst>
                                          <p:attrName>style.visibility</p:attrName>
                                        </p:attrNameLst>
                                      </p:cBhvr>
                                      <p:to>
                                        <p:strVal val="visible"/>
                                      </p:to>
                                    </p:set>
                                    <p:animEffect filter="fade" transition="in">
                                      <p:cBhvr>
                                        <p:cTn dur="1000"/>
                                        <p:tgtEl>
                                          <p:spTgt spid="161">
                                            <p:txEl>
                                              <p:pRg end="2" st="2"/>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5" name="Shape 165"/>
        <p:cNvGrpSpPr/>
        <p:nvPr/>
      </p:nvGrpSpPr>
      <p:grpSpPr>
        <a:xfrm>
          <a:off x="0" y="0"/>
          <a:ext cx="0" cy="0"/>
          <a:chOff x="0" y="0"/>
          <a:chExt cx="0" cy="0"/>
        </a:xfrm>
      </p:grpSpPr>
      <p:sp>
        <p:nvSpPr>
          <p:cNvPr id="166" name="Google Shape;166;p24"/>
          <p:cNvSpPr txBox="1"/>
          <p:nvPr>
            <p:ph type="title"/>
          </p:nvPr>
        </p:nvSpPr>
        <p:spPr>
          <a:xfrm>
            <a:off x="729450" y="1318650"/>
            <a:ext cx="7688700" cy="535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latin typeface="Calibri"/>
                <a:ea typeface="Calibri"/>
                <a:cs typeface="Calibri"/>
                <a:sym typeface="Calibri"/>
              </a:rPr>
              <a:t>Accommodations &amp; Modifications</a:t>
            </a:r>
            <a:endParaRPr>
              <a:latin typeface="Calibri"/>
              <a:ea typeface="Calibri"/>
              <a:cs typeface="Calibri"/>
              <a:sym typeface="Calibri"/>
            </a:endParaRPr>
          </a:p>
        </p:txBody>
      </p:sp>
      <p:sp>
        <p:nvSpPr>
          <p:cNvPr id="167" name="Google Shape;167;p24"/>
          <p:cNvSpPr txBox="1"/>
          <p:nvPr>
            <p:ph idx="1" type="body"/>
          </p:nvPr>
        </p:nvSpPr>
        <p:spPr>
          <a:xfrm>
            <a:off x="812975" y="2037775"/>
            <a:ext cx="8144400" cy="2478300"/>
          </a:xfrm>
          <a:prstGeom prst="rect">
            <a:avLst/>
          </a:prstGeom>
        </p:spPr>
        <p:txBody>
          <a:bodyPr anchorCtr="0" anchor="t" bIns="91425" lIns="91425" spcFirstLastPara="1" rIns="91425" wrap="square" tIns="91425">
            <a:noAutofit/>
          </a:bodyPr>
          <a:lstStyle/>
          <a:p>
            <a:pPr indent="-317500" lvl="0" marL="457200" rtl="0" algn="l">
              <a:lnSpc>
                <a:spcPct val="150000"/>
              </a:lnSpc>
              <a:spcBef>
                <a:spcPts val="0"/>
              </a:spcBef>
              <a:spcAft>
                <a:spcPts val="0"/>
              </a:spcAft>
              <a:buSzPts val="1400"/>
              <a:buFont typeface="Arial"/>
              <a:buChar char="●"/>
            </a:pPr>
            <a:r>
              <a:rPr lang="en" sz="1400">
                <a:latin typeface="Arial"/>
                <a:ea typeface="Arial"/>
                <a:cs typeface="Arial"/>
                <a:sym typeface="Arial"/>
              </a:rPr>
              <a:t>Meet unique, individual needs and i</a:t>
            </a:r>
            <a:r>
              <a:rPr lang="en" sz="1400">
                <a:latin typeface="Arial"/>
                <a:ea typeface="Arial"/>
                <a:cs typeface="Arial"/>
                <a:sym typeface="Arial"/>
              </a:rPr>
              <a:t>ncrease participation </a:t>
            </a:r>
            <a:endParaRPr sz="1400">
              <a:latin typeface="Arial"/>
              <a:ea typeface="Arial"/>
              <a:cs typeface="Arial"/>
              <a:sym typeface="Arial"/>
            </a:endParaRPr>
          </a:p>
          <a:p>
            <a:pPr indent="-317500" lvl="0" marL="457200" rtl="0" algn="l">
              <a:lnSpc>
                <a:spcPct val="150000"/>
              </a:lnSpc>
              <a:spcBef>
                <a:spcPts val="0"/>
              </a:spcBef>
              <a:spcAft>
                <a:spcPts val="0"/>
              </a:spcAft>
              <a:buSzPts val="1400"/>
              <a:buFont typeface="Arial"/>
              <a:buChar char="●"/>
            </a:pPr>
            <a:r>
              <a:rPr lang="en" sz="1400">
                <a:latin typeface="Arial"/>
                <a:ea typeface="Arial"/>
                <a:cs typeface="Arial"/>
                <a:sym typeface="Arial"/>
              </a:rPr>
              <a:t>Not a replacement for evidence-based instruction</a:t>
            </a:r>
            <a:endParaRPr sz="1400">
              <a:latin typeface="Arial"/>
              <a:ea typeface="Arial"/>
              <a:cs typeface="Arial"/>
              <a:sym typeface="Arial"/>
            </a:endParaRPr>
          </a:p>
          <a:p>
            <a:pPr indent="-317500" lvl="0" marL="457200" rtl="0" algn="l">
              <a:lnSpc>
                <a:spcPct val="150000"/>
              </a:lnSpc>
              <a:spcBef>
                <a:spcPts val="0"/>
              </a:spcBef>
              <a:spcAft>
                <a:spcPts val="0"/>
              </a:spcAft>
              <a:buSzPts val="1400"/>
              <a:buFont typeface="Arial"/>
              <a:buChar char="●"/>
            </a:pPr>
            <a:r>
              <a:rPr lang="en" sz="1400">
                <a:latin typeface="Arial"/>
                <a:ea typeface="Arial"/>
                <a:cs typeface="Arial"/>
                <a:sym typeface="Arial"/>
              </a:rPr>
              <a:t>Common accommodations for dyslexia: extra time, copies of notes, outlines for textbook reading, study guides, “to do” checklists…</a:t>
            </a:r>
            <a:endParaRPr sz="1400">
              <a:latin typeface="Arial"/>
              <a:ea typeface="Arial"/>
              <a:cs typeface="Arial"/>
              <a:sym typeface="Arial"/>
            </a:endParaRPr>
          </a:p>
          <a:p>
            <a:pPr indent="-317500" lvl="0" marL="457200" rtl="0" algn="just">
              <a:spcBef>
                <a:spcPts val="0"/>
              </a:spcBef>
              <a:spcAft>
                <a:spcPts val="0"/>
              </a:spcAft>
              <a:buSzPts val="1400"/>
              <a:buFont typeface="Arial"/>
              <a:buChar char="●"/>
            </a:pPr>
            <a:r>
              <a:rPr lang="en" sz="1400">
                <a:latin typeface="Arial"/>
                <a:ea typeface="Arial"/>
                <a:cs typeface="Arial"/>
                <a:sym typeface="Arial"/>
              </a:rPr>
              <a:t>U</a:t>
            </a:r>
            <a:r>
              <a:rPr lang="en" sz="1400">
                <a:latin typeface="Arial"/>
                <a:ea typeface="Arial"/>
                <a:cs typeface="Arial"/>
                <a:sym typeface="Arial"/>
              </a:rPr>
              <a:t>se of </a:t>
            </a:r>
            <a:r>
              <a:rPr b="1" lang="en" sz="1400">
                <a:solidFill>
                  <a:schemeClr val="dk1"/>
                </a:solidFill>
                <a:latin typeface="Arial"/>
                <a:ea typeface="Arial"/>
                <a:cs typeface="Arial"/>
                <a:sym typeface="Arial"/>
              </a:rPr>
              <a:t>assistive technology</a:t>
            </a:r>
            <a:r>
              <a:rPr lang="en" sz="1400">
                <a:latin typeface="Arial"/>
                <a:ea typeface="Arial"/>
                <a:cs typeface="Arial"/>
                <a:sym typeface="Arial"/>
              </a:rPr>
              <a:t> can be key!</a:t>
            </a:r>
            <a:endParaRPr sz="1400">
              <a:latin typeface="Arial"/>
              <a:ea typeface="Arial"/>
              <a:cs typeface="Arial"/>
              <a:sym typeface="Aria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67">
                                            <p:txEl>
                                              <p:pRg end="0" st="0"/>
                                            </p:txEl>
                                          </p:spTgt>
                                        </p:tgtEl>
                                        <p:attrNameLst>
                                          <p:attrName>style.visibility</p:attrName>
                                        </p:attrNameLst>
                                      </p:cBhvr>
                                      <p:to>
                                        <p:strVal val="visible"/>
                                      </p:to>
                                    </p:set>
                                    <p:animEffect filter="fade" transition="in">
                                      <p:cBhvr>
                                        <p:cTn dur="1000"/>
                                        <p:tgtEl>
                                          <p:spTgt spid="167">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67">
                                            <p:txEl>
                                              <p:pRg end="1" st="1"/>
                                            </p:txEl>
                                          </p:spTgt>
                                        </p:tgtEl>
                                        <p:attrNameLst>
                                          <p:attrName>style.visibility</p:attrName>
                                        </p:attrNameLst>
                                      </p:cBhvr>
                                      <p:to>
                                        <p:strVal val="visible"/>
                                      </p:to>
                                    </p:set>
                                    <p:animEffect filter="fade" transition="in">
                                      <p:cBhvr>
                                        <p:cTn dur="1000"/>
                                        <p:tgtEl>
                                          <p:spTgt spid="167">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67">
                                            <p:txEl>
                                              <p:pRg end="2" st="2"/>
                                            </p:txEl>
                                          </p:spTgt>
                                        </p:tgtEl>
                                        <p:attrNameLst>
                                          <p:attrName>style.visibility</p:attrName>
                                        </p:attrNameLst>
                                      </p:cBhvr>
                                      <p:to>
                                        <p:strVal val="visible"/>
                                      </p:to>
                                    </p:set>
                                    <p:animEffect filter="fade" transition="in">
                                      <p:cBhvr>
                                        <p:cTn dur="1000"/>
                                        <p:tgtEl>
                                          <p:spTgt spid="167">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67">
                                            <p:txEl>
                                              <p:pRg end="3" st="3"/>
                                            </p:txEl>
                                          </p:spTgt>
                                        </p:tgtEl>
                                        <p:attrNameLst>
                                          <p:attrName>style.visibility</p:attrName>
                                        </p:attrNameLst>
                                      </p:cBhvr>
                                      <p:to>
                                        <p:strVal val="visible"/>
                                      </p:to>
                                    </p:set>
                                    <p:animEffect filter="fade" transition="in">
                                      <p:cBhvr>
                                        <p:cTn dur="1000"/>
                                        <p:tgtEl>
                                          <p:spTgt spid="167">
                                            <p:txEl>
                                              <p:pRg end="3" st="3"/>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1" name="Shape 171"/>
        <p:cNvGrpSpPr/>
        <p:nvPr/>
      </p:nvGrpSpPr>
      <p:grpSpPr>
        <a:xfrm>
          <a:off x="0" y="0"/>
          <a:ext cx="0" cy="0"/>
          <a:chOff x="0" y="0"/>
          <a:chExt cx="0" cy="0"/>
        </a:xfrm>
      </p:grpSpPr>
      <p:sp>
        <p:nvSpPr>
          <p:cNvPr id="172" name="Google Shape;172;p25"/>
          <p:cNvSpPr txBox="1"/>
          <p:nvPr>
            <p:ph type="title"/>
          </p:nvPr>
        </p:nvSpPr>
        <p:spPr>
          <a:xfrm>
            <a:off x="729450" y="1318650"/>
            <a:ext cx="7688700" cy="535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latin typeface="Calibri"/>
                <a:ea typeface="Calibri"/>
                <a:cs typeface="Calibri"/>
                <a:sym typeface="Calibri"/>
              </a:rPr>
              <a:t>Assistive Technology</a:t>
            </a:r>
            <a:endParaRPr>
              <a:latin typeface="Calibri"/>
              <a:ea typeface="Calibri"/>
              <a:cs typeface="Calibri"/>
              <a:sym typeface="Calibri"/>
            </a:endParaRPr>
          </a:p>
        </p:txBody>
      </p:sp>
      <p:pic>
        <p:nvPicPr>
          <p:cNvPr id="173" name="Google Shape;173;p25"/>
          <p:cNvPicPr preferRelativeResize="0"/>
          <p:nvPr/>
        </p:nvPicPr>
        <p:blipFill rotWithShape="1">
          <a:blip r:embed="rId3">
            <a:alphaModFix/>
          </a:blip>
          <a:srcRect b="0" l="0" r="0" t="0"/>
          <a:stretch/>
        </p:blipFill>
        <p:spPr>
          <a:xfrm>
            <a:off x="6571550" y="2151512"/>
            <a:ext cx="2176462" cy="2178050"/>
          </a:xfrm>
          <a:prstGeom prst="rect">
            <a:avLst/>
          </a:prstGeom>
          <a:noFill/>
          <a:ln>
            <a:noFill/>
          </a:ln>
        </p:spPr>
      </p:pic>
      <p:pic>
        <p:nvPicPr>
          <p:cNvPr id="174" name="Google Shape;174;p25"/>
          <p:cNvPicPr preferRelativeResize="0"/>
          <p:nvPr/>
        </p:nvPicPr>
        <p:blipFill rotWithShape="1">
          <a:blip r:embed="rId4">
            <a:alphaModFix/>
          </a:blip>
          <a:srcRect b="0" l="0" r="0" t="0"/>
          <a:stretch/>
        </p:blipFill>
        <p:spPr>
          <a:xfrm>
            <a:off x="3856275" y="2400300"/>
            <a:ext cx="2176450" cy="1513892"/>
          </a:xfrm>
          <a:prstGeom prst="rect">
            <a:avLst/>
          </a:prstGeom>
          <a:noFill/>
          <a:ln>
            <a:noFill/>
          </a:ln>
        </p:spPr>
      </p:pic>
      <p:pic>
        <p:nvPicPr>
          <p:cNvPr descr="Whispersync-audiobooks-PP-tall.jpg" id="175" name="Google Shape;175;p25"/>
          <p:cNvPicPr preferRelativeResize="0"/>
          <p:nvPr/>
        </p:nvPicPr>
        <p:blipFill rotWithShape="1">
          <a:blip r:embed="rId5">
            <a:alphaModFix/>
          </a:blip>
          <a:srcRect b="0" l="0" r="0" t="0"/>
          <a:stretch/>
        </p:blipFill>
        <p:spPr>
          <a:xfrm>
            <a:off x="802850" y="2021787"/>
            <a:ext cx="2514600" cy="2678111"/>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75"/>
                                        </p:tgtEl>
                                        <p:attrNameLst>
                                          <p:attrName>style.visibility</p:attrName>
                                        </p:attrNameLst>
                                      </p:cBhvr>
                                      <p:to>
                                        <p:strVal val="visible"/>
                                      </p:to>
                                    </p:set>
                                    <p:animEffect filter="fade" transition="in">
                                      <p:cBhvr>
                                        <p:cTn dur="1000"/>
                                        <p:tgtEl>
                                          <p:spTgt spid="175"/>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74"/>
                                        </p:tgtEl>
                                        <p:attrNameLst>
                                          <p:attrName>style.visibility</p:attrName>
                                        </p:attrNameLst>
                                      </p:cBhvr>
                                      <p:to>
                                        <p:strVal val="visible"/>
                                      </p:to>
                                    </p:set>
                                    <p:animEffect filter="fade" transition="in">
                                      <p:cBhvr>
                                        <p:cTn dur="1000"/>
                                        <p:tgtEl>
                                          <p:spTgt spid="174"/>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73"/>
                                        </p:tgtEl>
                                        <p:attrNameLst>
                                          <p:attrName>style.visibility</p:attrName>
                                        </p:attrNameLst>
                                      </p:cBhvr>
                                      <p:to>
                                        <p:strVal val="visible"/>
                                      </p:to>
                                    </p:set>
                                    <p:animEffect filter="fade" transition="in">
                                      <p:cBhvr>
                                        <p:cTn dur="1000"/>
                                        <p:tgtEl>
                                          <p:spTgt spid="173"/>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9" name="Shape 179"/>
        <p:cNvGrpSpPr/>
        <p:nvPr/>
      </p:nvGrpSpPr>
      <p:grpSpPr>
        <a:xfrm>
          <a:off x="0" y="0"/>
          <a:ext cx="0" cy="0"/>
          <a:chOff x="0" y="0"/>
          <a:chExt cx="0" cy="0"/>
        </a:xfrm>
      </p:grpSpPr>
      <p:sp>
        <p:nvSpPr>
          <p:cNvPr id="180" name="Google Shape;180;p26"/>
          <p:cNvSpPr txBox="1"/>
          <p:nvPr>
            <p:ph type="title"/>
          </p:nvPr>
        </p:nvSpPr>
        <p:spPr>
          <a:xfrm>
            <a:off x="729450" y="1318650"/>
            <a:ext cx="7688700" cy="535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latin typeface="Calibri"/>
                <a:ea typeface="Calibri"/>
                <a:cs typeface="Calibri"/>
                <a:sym typeface="Calibri"/>
              </a:rPr>
              <a:t>Activity: </a:t>
            </a:r>
            <a:r>
              <a:rPr lang="en">
                <a:latin typeface="Calibri"/>
                <a:ea typeface="Calibri"/>
                <a:cs typeface="Calibri"/>
                <a:sym typeface="Calibri"/>
              </a:rPr>
              <a:t>Intervention Checklist</a:t>
            </a:r>
            <a:endParaRPr>
              <a:solidFill>
                <a:srgbClr val="FF0000"/>
              </a:solidFill>
              <a:latin typeface="Calibri"/>
              <a:ea typeface="Calibri"/>
              <a:cs typeface="Calibri"/>
              <a:sym typeface="Calibri"/>
            </a:endParaRPr>
          </a:p>
        </p:txBody>
      </p:sp>
      <p:sp>
        <p:nvSpPr>
          <p:cNvPr id="181" name="Google Shape;181;p26"/>
          <p:cNvSpPr txBox="1"/>
          <p:nvPr/>
        </p:nvSpPr>
        <p:spPr>
          <a:xfrm>
            <a:off x="828200" y="2005100"/>
            <a:ext cx="4422000" cy="12309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t/>
            </a:r>
            <a:endParaRPr>
              <a:solidFill>
                <a:schemeClr val="dk1"/>
              </a:solidFill>
            </a:endParaRPr>
          </a:p>
          <a:p>
            <a:pPr indent="0" lvl="0" marL="0" rtl="0" algn="l">
              <a:lnSpc>
                <a:spcPct val="115000"/>
              </a:lnSpc>
              <a:spcBef>
                <a:spcPts val="1600"/>
              </a:spcBef>
              <a:spcAft>
                <a:spcPts val="0"/>
              </a:spcAft>
              <a:buNone/>
            </a:pPr>
            <a:r>
              <a:rPr b="1" lang="en">
                <a:solidFill>
                  <a:schemeClr val="dk1"/>
                </a:solidFill>
              </a:rPr>
              <a:t>⇨ TOOL:</a:t>
            </a:r>
            <a:r>
              <a:rPr lang="en">
                <a:solidFill>
                  <a:schemeClr val="accent1"/>
                </a:solidFill>
              </a:rPr>
              <a:t> </a:t>
            </a:r>
            <a:r>
              <a:rPr lang="en">
                <a:solidFill>
                  <a:schemeClr val="dk1"/>
                </a:solidFill>
              </a:rPr>
              <a:t>Components of Structured Literacy Intervention Checklist</a:t>
            </a:r>
            <a:endParaRPr>
              <a:solidFill>
                <a:schemeClr val="dk1"/>
              </a:solidFill>
            </a:endParaRPr>
          </a:p>
          <a:p>
            <a:pPr indent="0" lvl="0" marL="0" rtl="0" algn="l">
              <a:lnSpc>
                <a:spcPct val="115000"/>
              </a:lnSpc>
              <a:spcBef>
                <a:spcPts val="1600"/>
              </a:spcBef>
              <a:spcAft>
                <a:spcPts val="0"/>
              </a:spcAft>
              <a:buNone/>
            </a:pPr>
            <a:r>
              <a:t/>
            </a:r>
            <a:endParaRPr>
              <a:solidFill>
                <a:schemeClr val="dk1"/>
              </a:solidFill>
            </a:endParaRPr>
          </a:p>
          <a:p>
            <a:pPr indent="0" lvl="0" marL="0" rtl="0" algn="l">
              <a:lnSpc>
                <a:spcPct val="115000"/>
              </a:lnSpc>
              <a:spcBef>
                <a:spcPts val="1600"/>
              </a:spcBef>
              <a:spcAft>
                <a:spcPts val="1600"/>
              </a:spcAft>
              <a:buNone/>
            </a:pPr>
            <a:r>
              <a:t/>
            </a:r>
            <a:endParaRPr>
              <a:solidFill>
                <a:schemeClr val="dk1"/>
              </a:solidFill>
            </a:endParaRPr>
          </a:p>
        </p:txBody>
      </p:sp>
      <p:pic>
        <p:nvPicPr>
          <p:cNvPr id="182" name="Google Shape;182;p26"/>
          <p:cNvPicPr preferRelativeResize="0"/>
          <p:nvPr/>
        </p:nvPicPr>
        <p:blipFill>
          <a:blip r:embed="rId3">
            <a:alphaModFix/>
          </a:blip>
          <a:stretch>
            <a:fillRect/>
          </a:stretch>
        </p:blipFill>
        <p:spPr>
          <a:xfrm>
            <a:off x="6571499" y="1050778"/>
            <a:ext cx="2191943" cy="2822244"/>
          </a:xfrm>
          <a:prstGeom prst="rect">
            <a:avLst/>
          </a:prstGeom>
          <a:noFill/>
          <a:ln cap="flat" cmpd="sng" w="9525">
            <a:solidFill>
              <a:schemeClr val="dk1"/>
            </a:solidFill>
            <a:prstDash val="solid"/>
            <a:round/>
            <a:headEnd len="sm" w="sm" type="none"/>
            <a:tailEnd len="sm" w="sm" type="none"/>
          </a:ln>
        </p:spPr>
      </p:pic>
      <p:pic>
        <p:nvPicPr>
          <p:cNvPr id="183" name="Google Shape;183;p26"/>
          <p:cNvPicPr preferRelativeResize="0"/>
          <p:nvPr/>
        </p:nvPicPr>
        <p:blipFill>
          <a:blip r:embed="rId4">
            <a:alphaModFix/>
          </a:blip>
          <a:stretch>
            <a:fillRect/>
          </a:stretch>
        </p:blipFill>
        <p:spPr>
          <a:xfrm>
            <a:off x="5351500" y="2005100"/>
            <a:ext cx="2230125" cy="2883907"/>
          </a:xfrm>
          <a:prstGeom prst="rect">
            <a:avLst/>
          </a:prstGeom>
          <a:noFill/>
          <a:ln cap="flat" cmpd="sng" w="9525">
            <a:solidFill>
              <a:schemeClr val="dk1"/>
            </a:solidFill>
            <a:prstDash val="solid"/>
            <a:round/>
            <a:headEnd len="sm" w="sm" type="none"/>
            <a:tailEnd len="sm" w="sm" type="none"/>
          </a:ln>
        </p:spPr>
      </p:pic>
      <p:sp>
        <p:nvSpPr>
          <p:cNvPr id="184" name="Google Shape;184;p26"/>
          <p:cNvSpPr txBox="1"/>
          <p:nvPr/>
        </p:nvSpPr>
        <p:spPr>
          <a:xfrm>
            <a:off x="828200" y="3236000"/>
            <a:ext cx="4422000" cy="12309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b="1" lang="en">
                <a:solidFill>
                  <a:schemeClr val="dk1"/>
                </a:solidFill>
              </a:rPr>
              <a:t>⇨ TOOL:</a:t>
            </a:r>
            <a:r>
              <a:rPr lang="en">
                <a:solidFill>
                  <a:schemeClr val="accent1"/>
                </a:solidFill>
              </a:rPr>
              <a:t> </a:t>
            </a:r>
            <a:r>
              <a:rPr lang="en">
                <a:solidFill>
                  <a:schemeClr val="dk1"/>
                </a:solidFill>
              </a:rPr>
              <a:t>NJTSS Intervention Analysis Tool</a:t>
            </a:r>
            <a:endParaRPr>
              <a:solidFill>
                <a:schemeClr val="dk1"/>
              </a:solidFill>
            </a:endParaRPr>
          </a:p>
          <a:p>
            <a:pPr indent="0" lvl="0" marL="0" rtl="0" algn="l">
              <a:lnSpc>
                <a:spcPct val="115000"/>
              </a:lnSpc>
              <a:spcBef>
                <a:spcPts val="1600"/>
              </a:spcBef>
              <a:spcAft>
                <a:spcPts val="0"/>
              </a:spcAft>
              <a:buNone/>
            </a:pPr>
            <a:r>
              <a:t/>
            </a:r>
            <a:endParaRPr>
              <a:solidFill>
                <a:schemeClr val="dk1"/>
              </a:solidFill>
            </a:endParaRPr>
          </a:p>
          <a:p>
            <a:pPr indent="0" lvl="0" marL="0" rtl="0" algn="l">
              <a:lnSpc>
                <a:spcPct val="115000"/>
              </a:lnSpc>
              <a:spcBef>
                <a:spcPts val="1600"/>
              </a:spcBef>
              <a:spcAft>
                <a:spcPts val="1600"/>
              </a:spcAft>
              <a:buNone/>
            </a:pPr>
            <a:r>
              <a:t/>
            </a:r>
            <a:endParaRPr>
              <a:solidFill>
                <a:schemeClr val="dk1"/>
              </a:solidFil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81"/>
                                        </p:tgtEl>
                                        <p:attrNameLst>
                                          <p:attrName>style.visibility</p:attrName>
                                        </p:attrNameLst>
                                      </p:cBhvr>
                                      <p:to>
                                        <p:strVal val="visible"/>
                                      </p:to>
                                    </p:set>
                                    <p:animEffect filter="fade" transition="in">
                                      <p:cBhvr>
                                        <p:cTn dur="1000"/>
                                        <p:tgtEl>
                                          <p:spTgt spid="181"/>
                                        </p:tgtEl>
                                      </p:cBhvr>
                                    </p:animEffect>
                                  </p:childTnLst>
                                </p:cTn>
                              </p:par>
                              <p:par>
                                <p:cTn fill="hold" nodeType="withEffect" presetClass="entr" presetID="10" presetSubtype="0">
                                  <p:stCondLst>
                                    <p:cond delay="0"/>
                                  </p:stCondLst>
                                  <p:childTnLst>
                                    <p:set>
                                      <p:cBhvr>
                                        <p:cTn dur="1" fill="hold">
                                          <p:stCondLst>
                                            <p:cond delay="0"/>
                                          </p:stCondLst>
                                        </p:cTn>
                                        <p:tgtEl>
                                          <p:spTgt spid="182"/>
                                        </p:tgtEl>
                                        <p:attrNameLst>
                                          <p:attrName>style.visibility</p:attrName>
                                        </p:attrNameLst>
                                      </p:cBhvr>
                                      <p:to>
                                        <p:strVal val="visible"/>
                                      </p:to>
                                    </p:set>
                                    <p:animEffect filter="fade" transition="in">
                                      <p:cBhvr>
                                        <p:cTn dur="1000"/>
                                        <p:tgtEl>
                                          <p:spTgt spid="182"/>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84"/>
                                        </p:tgtEl>
                                        <p:attrNameLst>
                                          <p:attrName>style.visibility</p:attrName>
                                        </p:attrNameLst>
                                      </p:cBhvr>
                                      <p:to>
                                        <p:strVal val="visible"/>
                                      </p:to>
                                    </p:set>
                                    <p:animEffect filter="fade" transition="in">
                                      <p:cBhvr>
                                        <p:cTn dur="1000"/>
                                        <p:tgtEl>
                                          <p:spTgt spid="184"/>
                                        </p:tgtEl>
                                      </p:cBhvr>
                                    </p:animEffect>
                                  </p:childTnLst>
                                </p:cTn>
                              </p:par>
                              <p:par>
                                <p:cTn fill="hold" nodeType="withEffect" presetClass="entr" presetID="10" presetSubtype="0">
                                  <p:stCondLst>
                                    <p:cond delay="0"/>
                                  </p:stCondLst>
                                  <p:childTnLst>
                                    <p:set>
                                      <p:cBhvr>
                                        <p:cTn dur="1" fill="hold">
                                          <p:stCondLst>
                                            <p:cond delay="0"/>
                                          </p:stCondLst>
                                        </p:cTn>
                                        <p:tgtEl>
                                          <p:spTgt spid="183"/>
                                        </p:tgtEl>
                                        <p:attrNameLst>
                                          <p:attrName>style.visibility</p:attrName>
                                        </p:attrNameLst>
                                      </p:cBhvr>
                                      <p:to>
                                        <p:strVal val="visible"/>
                                      </p:to>
                                    </p:set>
                                    <p:animEffect filter="fade" transition="in">
                                      <p:cBhvr>
                                        <p:cTn dur="1000"/>
                                        <p:tgtEl>
                                          <p:spTgt spid="183"/>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8" name="Shape 188"/>
        <p:cNvGrpSpPr/>
        <p:nvPr/>
      </p:nvGrpSpPr>
      <p:grpSpPr>
        <a:xfrm>
          <a:off x="0" y="0"/>
          <a:ext cx="0" cy="0"/>
          <a:chOff x="0" y="0"/>
          <a:chExt cx="0" cy="0"/>
        </a:xfrm>
      </p:grpSpPr>
      <p:sp>
        <p:nvSpPr>
          <p:cNvPr id="189" name="Google Shape;189;p27"/>
          <p:cNvSpPr txBox="1"/>
          <p:nvPr>
            <p:ph type="title"/>
          </p:nvPr>
        </p:nvSpPr>
        <p:spPr>
          <a:xfrm>
            <a:off x="730000" y="1318650"/>
            <a:ext cx="3716100" cy="3770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3600">
                <a:solidFill>
                  <a:schemeClr val="accent1"/>
                </a:solidFill>
                <a:latin typeface="Calibri"/>
                <a:ea typeface="Calibri"/>
                <a:cs typeface="Calibri"/>
                <a:sym typeface="Calibri"/>
              </a:rPr>
              <a:t>Thank You!</a:t>
            </a:r>
            <a:endParaRPr sz="3600">
              <a:solidFill>
                <a:schemeClr val="accent1"/>
              </a:solidFill>
              <a:latin typeface="Calibri"/>
              <a:ea typeface="Calibri"/>
              <a:cs typeface="Calibri"/>
              <a:sym typeface="Calibri"/>
            </a:endParaRPr>
          </a:p>
        </p:txBody>
      </p:sp>
      <p:pic>
        <p:nvPicPr>
          <p:cNvPr id="190" name="Google Shape;190;p27"/>
          <p:cNvPicPr preferRelativeResize="0"/>
          <p:nvPr/>
        </p:nvPicPr>
        <p:blipFill>
          <a:blip r:embed="rId3">
            <a:alphaModFix/>
          </a:blip>
          <a:stretch>
            <a:fillRect/>
          </a:stretch>
        </p:blipFill>
        <p:spPr>
          <a:xfrm>
            <a:off x="5437750" y="730125"/>
            <a:ext cx="2831851" cy="3683251"/>
          </a:xfrm>
          <a:prstGeom prst="rect">
            <a:avLst/>
          </a:prstGeom>
          <a:noFill/>
          <a:ln cap="flat" cmpd="sng" w="9525">
            <a:solidFill>
              <a:schemeClr val="dk1"/>
            </a:solidFill>
            <a:prstDash val="solid"/>
            <a:round/>
            <a:headEnd len="sm" w="sm" type="none"/>
            <a:tailEnd len="sm" w="sm" type="none"/>
          </a:ln>
        </p:spPr>
      </p:pic>
      <p:sp>
        <p:nvSpPr>
          <p:cNvPr id="191" name="Google Shape;191;p27"/>
          <p:cNvSpPr txBox="1"/>
          <p:nvPr>
            <p:ph type="title"/>
          </p:nvPr>
        </p:nvSpPr>
        <p:spPr>
          <a:xfrm>
            <a:off x="730000" y="2196150"/>
            <a:ext cx="3447600" cy="2015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0" lang="en" sz="1800">
                <a:solidFill>
                  <a:schemeClr val="accent1"/>
                </a:solidFill>
                <a:latin typeface="Arial"/>
                <a:ea typeface="Arial"/>
                <a:cs typeface="Arial"/>
                <a:sym typeface="Arial"/>
              </a:rPr>
              <a:t>Reminder: Complete the activities included here and then tune in for Session 4</a:t>
            </a:r>
            <a:endParaRPr b="0" sz="1800">
              <a:solidFill>
                <a:schemeClr val="accent1"/>
              </a:solidFill>
              <a:latin typeface="Arial"/>
              <a:ea typeface="Arial"/>
              <a:cs typeface="Arial"/>
              <a:sym typeface="Arial"/>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2" name="Shape 92"/>
        <p:cNvGrpSpPr/>
        <p:nvPr/>
      </p:nvGrpSpPr>
      <p:grpSpPr>
        <a:xfrm>
          <a:off x="0" y="0"/>
          <a:ext cx="0" cy="0"/>
          <a:chOff x="0" y="0"/>
          <a:chExt cx="0" cy="0"/>
        </a:xfrm>
      </p:grpSpPr>
      <p:sp>
        <p:nvSpPr>
          <p:cNvPr id="93" name="Google Shape;93;p14"/>
          <p:cNvSpPr txBox="1"/>
          <p:nvPr>
            <p:ph type="title"/>
          </p:nvPr>
        </p:nvSpPr>
        <p:spPr>
          <a:xfrm>
            <a:off x="729450" y="1318650"/>
            <a:ext cx="7688700" cy="535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solidFill>
                  <a:srgbClr val="000000"/>
                </a:solidFill>
                <a:latin typeface="Calibri"/>
                <a:ea typeface="Calibri"/>
                <a:cs typeface="Calibri"/>
                <a:sym typeface="Calibri"/>
              </a:rPr>
              <a:t>I</a:t>
            </a:r>
            <a:r>
              <a:rPr lang="en">
                <a:latin typeface="Calibri"/>
                <a:ea typeface="Calibri"/>
                <a:cs typeface="Calibri"/>
                <a:sym typeface="Calibri"/>
              </a:rPr>
              <a:t>ntervention: A Structured Literacy Framework</a:t>
            </a:r>
            <a:endParaRPr>
              <a:latin typeface="Calibri"/>
              <a:ea typeface="Calibri"/>
              <a:cs typeface="Calibri"/>
              <a:sym typeface="Calibri"/>
            </a:endParaRPr>
          </a:p>
          <a:p>
            <a:pPr indent="0" lvl="0" marL="0" rtl="0" algn="l">
              <a:spcBef>
                <a:spcPts val="0"/>
              </a:spcBef>
              <a:spcAft>
                <a:spcPts val="0"/>
              </a:spcAft>
              <a:buNone/>
            </a:pPr>
            <a:r>
              <a:rPr lang="en">
                <a:latin typeface="Calibri"/>
                <a:ea typeface="Calibri"/>
                <a:cs typeface="Calibri"/>
                <a:sym typeface="Calibri"/>
              </a:rPr>
              <a:t>for Struggling Readers</a:t>
            </a:r>
            <a:endParaRPr>
              <a:latin typeface="Calibri"/>
              <a:ea typeface="Calibri"/>
              <a:cs typeface="Calibri"/>
              <a:sym typeface="Calibri"/>
            </a:endParaRPr>
          </a:p>
        </p:txBody>
      </p:sp>
      <p:sp>
        <p:nvSpPr>
          <p:cNvPr id="94" name="Google Shape;94;p14"/>
          <p:cNvSpPr/>
          <p:nvPr/>
        </p:nvSpPr>
        <p:spPr>
          <a:xfrm flipH="1" rot="10800000">
            <a:off x="3073838" y="2583175"/>
            <a:ext cx="1944600" cy="1569600"/>
          </a:xfrm>
          <a:prstGeom prst="round2DiagRect">
            <a:avLst>
              <a:gd fmla="val 0" name="adj1"/>
              <a:gd fmla="val 17764" name="adj2"/>
            </a:avLst>
          </a:prstGeom>
          <a:solidFill>
            <a:srgbClr val="1D7E7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5" name="Google Shape;95;p14"/>
          <p:cNvSpPr txBox="1"/>
          <p:nvPr/>
        </p:nvSpPr>
        <p:spPr>
          <a:xfrm>
            <a:off x="3318484" y="3054285"/>
            <a:ext cx="1451700" cy="4599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1100">
                <a:solidFill>
                  <a:srgbClr val="FFFFFF"/>
                </a:solidFill>
                <a:latin typeface="Roboto"/>
                <a:ea typeface="Roboto"/>
                <a:cs typeface="Roboto"/>
                <a:sym typeface="Roboto"/>
              </a:rPr>
              <a:t>LANGUAGE</a:t>
            </a:r>
            <a:br>
              <a:rPr b="1" lang="en" sz="1100">
                <a:solidFill>
                  <a:srgbClr val="FFFFFF"/>
                </a:solidFill>
                <a:latin typeface="Roboto"/>
                <a:ea typeface="Roboto"/>
                <a:cs typeface="Roboto"/>
                <a:sym typeface="Roboto"/>
              </a:rPr>
            </a:br>
            <a:r>
              <a:rPr b="1" lang="en" sz="1100">
                <a:solidFill>
                  <a:srgbClr val="FFFFFF"/>
                </a:solidFill>
                <a:latin typeface="Roboto"/>
                <a:ea typeface="Roboto"/>
                <a:cs typeface="Roboto"/>
                <a:sym typeface="Roboto"/>
              </a:rPr>
              <a:t>COMPREHENSION </a:t>
            </a:r>
            <a:endParaRPr sz="1100">
              <a:solidFill>
                <a:srgbClr val="FFFFFF"/>
              </a:solidFill>
              <a:latin typeface="Roboto"/>
              <a:ea typeface="Roboto"/>
              <a:cs typeface="Roboto"/>
              <a:sym typeface="Roboto"/>
            </a:endParaRPr>
          </a:p>
        </p:txBody>
      </p:sp>
      <p:sp>
        <p:nvSpPr>
          <p:cNvPr id="96" name="Google Shape;96;p14"/>
          <p:cNvSpPr/>
          <p:nvPr/>
        </p:nvSpPr>
        <p:spPr>
          <a:xfrm>
            <a:off x="1131625" y="2583175"/>
            <a:ext cx="1944600" cy="1569600"/>
          </a:xfrm>
          <a:prstGeom prst="round2DiagRect">
            <a:avLst>
              <a:gd fmla="val 0" name="adj1"/>
              <a:gd fmla="val 17764" name="adj2"/>
            </a:avLst>
          </a:prstGeom>
          <a:solidFill>
            <a:srgbClr val="249C9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7" name="Google Shape;97;p14"/>
          <p:cNvSpPr txBox="1"/>
          <p:nvPr/>
        </p:nvSpPr>
        <p:spPr>
          <a:xfrm>
            <a:off x="1356390" y="3130485"/>
            <a:ext cx="1451700" cy="4599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1100">
                <a:solidFill>
                  <a:srgbClr val="FFFFFF"/>
                </a:solidFill>
                <a:latin typeface="Roboto"/>
                <a:ea typeface="Roboto"/>
                <a:cs typeface="Roboto"/>
                <a:sym typeface="Roboto"/>
              </a:rPr>
              <a:t>DECODING</a:t>
            </a:r>
            <a:endParaRPr sz="1100">
              <a:solidFill>
                <a:srgbClr val="FFFFFF"/>
              </a:solidFill>
              <a:latin typeface="Roboto"/>
              <a:ea typeface="Roboto"/>
              <a:cs typeface="Roboto"/>
              <a:sym typeface="Roboto"/>
            </a:endParaRPr>
          </a:p>
        </p:txBody>
      </p:sp>
      <p:sp>
        <p:nvSpPr>
          <p:cNvPr id="98" name="Google Shape;98;p14"/>
          <p:cNvSpPr/>
          <p:nvPr/>
        </p:nvSpPr>
        <p:spPr>
          <a:xfrm>
            <a:off x="5015938" y="2583175"/>
            <a:ext cx="3001200" cy="1569600"/>
          </a:xfrm>
          <a:prstGeom prst="round2DiagRect">
            <a:avLst>
              <a:gd fmla="val 0" name="adj1"/>
              <a:gd fmla="val 17764" name="adj2"/>
            </a:avLst>
          </a:prstGeom>
          <a:solidFill>
            <a:srgbClr val="155B5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p:txBody>
      </p:sp>
      <p:sp>
        <p:nvSpPr>
          <p:cNvPr id="99" name="Google Shape;99;p14"/>
          <p:cNvSpPr txBox="1"/>
          <p:nvPr/>
        </p:nvSpPr>
        <p:spPr>
          <a:xfrm>
            <a:off x="5360226" y="3130487"/>
            <a:ext cx="2417100" cy="4599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1100">
                <a:solidFill>
                  <a:srgbClr val="FFFFFF"/>
                </a:solidFill>
                <a:latin typeface="Roboto"/>
                <a:ea typeface="Roboto"/>
                <a:cs typeface="Roboto"/>
                <a:sym typeface="Roboto"/>
              </a:rPr>
              <a:t>READING COMPREHENSION</a:t>
            </a:r>
            <a:endParaRPr sz="1100">
              <a:solidFill>
                <a:srgbClr val="FFFFFF"/>
              </a:solidFill>
              <a:latin typeface="Roboto"/>
              <a:ea typeface="Roboto"/>
              <a:cs typeface="Roboto"/>
              <a:sym typeface="Roboto"/>
            </a:endParaRPr>
          </a:p>
        </p:txBody>
      </p:sp>
      <p:sp>
        <p:nvSpPr>
          <p:cNvPr id="100" name="Google Shape;100;p14"/>
          <p:cNvSpPr/>
          <p:nvPr/>
        </p:nvSpPr>
        <p:spPr>
          <a:xfrm>
            <a:off x="4886676" y="3270570"/>
            <a:ext cx="260379" cy="260379"/>
          </a:xfrm>
          <a:prstGeom prst="ellipse">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1" name="Google Shape;101;p14"/>
          <p:cNvSpPr/>
          <p:nvPr/>
        </p:nvSpPr>
        <p:spPr>
          <a:xfrm>
            <a:off x="2948278" y="3270571"/>
            <a:ext cx="260366" cy="260366"/>
          </a:xfrm>
          <a:prstGeom prst="ellipse">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2" name="Google Shape;102;p14"/>
          <p:cNvSpPr txBox="1"/>
          <p:nvPr/>
        </p:nvSpPr>
        <p:spPr>
          <a:xfrm>
            <a:off x="2948275" y="3179875"/>
            <a:ext cx="178800" cy="1920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a:solidFill>
                  <a:schemeClr val="accent3"/>
                </a:solidFill>
                <a:latin typeface="Lato"/>
                <a:ea typeface="Lato"/>
                <a:cs typeface="Lato"/>
                <a:sym typeface="Lato"/>
              </a:rPr>
              <a:t>x</a:t>
            </a:r>
            <a:endParaRPr b="1">
              <a:solidFill>
                <a:schemeClr val="accent3"/>
              </a:solidFill>
              <a:latin typeface="Lato"/>
              <a:ea typeface="Lato"/>
              <a:cs typeface="Lato"/>
              <a:sym typeface="Lato"/>
            </a:endParaRPr>
          </a:p>
        </p:txBody>
      </p:sp>
      <p:sp>
        <p:nvSpPr>
          <p:cNvPr id="103" name="Google Shape;103;p14"/>
          <p:cNvSpPr txBox="1"/>
          <p:nvPr/>
        </p:nvSpPr>
        <p:spPr>
          <a:xfrm>
            <a:off x="4872500" y="3208450"/>
            <a:ext cx="178800" cy="1920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a:solidFill>
                  <a:schemeClr val="accent3"/>
                </a:solidFill>
                <a:latin typeface="Lato"/>
                <a:ea typeface="Lato"/>
                <a:cs typeface="Lato"/>
                <a:sym typeface="Lato"/>
              </a:rPr>
              <a:t>=</a:t>
            </a:r>
            <a:endParaRPr b="1">
              <a:solidFill>
                <a:schemeClr val="accent3"/>
              </a:solidFill>
              <a:latin typeface="Lato"/>
              <a:ea typeface="Lato"/>
              <a:cs typeface="Lato"/>
              <a:sym typeface="Lato"/>
            </a:endParaRPr>
          </a:p>
        </p:txBody>
      </p:sp>
      <p:sp>
        <p:nvSpPr>
          <p:cNvPr id="104" name="Google Shape;104;p14"/>
          <p:cNvSpPr txBox="1"/>
          <p:nvPr>
            <p:ph idx="1" type="body"/>
          </p:nvPr>
        </p:nvSpPr>
        <p:spPr>
          <a:xfrm>
            <a:off x="724950" y="4372551"/>
            <a:ext cx="7697400" cy="4605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rPr lang="en" sz="1800">
                <a:solidFill>
                  <a:srgbClr val="5A5A5A"/>
                </a:solidFill>
                <a:latin typeface="Calibri"/>
                <a:ea typeface="Calibri"/>
                <a:cs typeface="Calibri"/>
                <a:sym typeface="Calibri"/>
              </a:rPr>
              <a:t>The Simple View of Reading</a:t>
            </a:r>
            <a:endParaRPr sz="1800">
              <a:solidFill>
                <a:srgbClr val="5A5A5A"/>
              </a:solidFill>
              <a:latin typeface="Calibri"/>
              <a:ea typeface="Calibri"/>
              <a:cs typeface="Calibri"/>
              <a:sym typeface="Calibri"/>
            </a:endParaRPr>
          </a:p>
        </p:txBody>
      </p:sp>
      <p:sp>
        <p:nvSpPr>
          <p:cNvPr id="105" name="Google Shape;105;p14"/>
          <p:cNvSpPr/>
          <p:nvPr/>
        </p:nvSpPr>
        <p:spPr>
          <a:xfrm>
            <a:off x="2838013" y="3160300"/>
            <a:ext cx="480900" cy="480900"/>
          </a:xfrm>
          <a:prstGeom prst="ellipse">
            <a:avLst/>
          </a:prstGeom>
          <a:noFill/>
          <a:ln cap="flat" cmpd="sng" w="38100">
            <a:solidFill>
              <a:srgbClr val="F4B4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99"/>
                                        </p:tgtEl>
                                        <p:attrNameLst>
                                          <p:attrName>style.visibility</p:attrName>
                                        </p:attrNameLst>
                                      </p:cBhvr>
                                      <p:to>
                                        <p:strVal val="visible"/>
                                      </p:to>
                                    </p:set>
                                    <p:animEffect filter="fade" transition="in">
                                      <p:cBhvr>
                                        <p:cTn dur="1000"/>
                                        <p:tgtEl>
                                          <p:spTgt spid="99"/>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05"/>
                                        </p:tgtEl>
                                        <p:attrNameLst>
                                          <p:attrName>style.visibility</p:attrName>
                                        </p:attrNameLst>
                                      </p:cBhvr>
                                      <p:to>
                                        <p:strVal val="visible"/>
                                      </p:to>
                                    </p:set>
                                    <p:animEffect filter="fade" transition="in">
                                      <p:cBhvr>
                                        <p:cTn dur="1000"/>
                                        <p:tgtEl>
                                          <p:spTgt spid="105"/>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97"/>
                                        </p:tgtEl>
                                        <p:attrNameLst>
                                          <p:attrName>style.visibility</p:attrName>
                                        </p:attrNameLst>
                                      </p:cBhvr>
                                      <p:to>
                                        <p:strVal val="visible"/>
                                      </p:to>
                                    </p:set>
                                    <p:animEffect filter="fade" transition="in">
                                      <p:cBhvr>
                                        <p:cTn dur="1000"/>
                                        <p:tgtEl>
                                          <p:spTgt spid="97"/>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95"/>
                                        </p:tgtEl>
                                        <p:attrNameLst>
                                          <p:attrName>style.visibility</p:attrName>
                                        </p:attrNameLst>
                                      </p:cBhvr>
                                      <p:to>
                                        <p:strVal val="visible"/>
                                      </p:to>
                                    </p:set>
                                    <p:animEffect filter="fade" transition="in">
                                      <p:cBhvr>
                                        <p:cTn dur="1000"/>
                                        <p:tgtEl>
                                          <p:spTgt spid="95"/>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04"/>
                                        </p:tgtEl>
                                        <p:attrNameLst>
                                          <p:attrName>style.visibility</p:attrName>
                                        </p:attrNameLst>
                                      </p:cBhvr>
                                      <p:to>
                                        <p:strVal val="visible"/>
                                      </p:to>
                                    </p:set>
                                    <p:animEffect filter="fade" transition="in">
                                      <p:cBhvr>
                                        <p:cTn dur="1000"/>
                                        <p:tgtEl>
                                          <p:spTgt spid="104"/>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9" name="Shape 109"/>
        <p:cNvGrpSpPr/>
        <p:nvPr/>
      </p:nvGrpSpPr>
      <p:grpSpPr>
        <a:xfrm>
          <a:off x="0" y="0"/>
          <a:ext cx="0" cy="0"/>
          <a:chOff x="0" y="0"/>
          <a:chExt cx="0" cy="0"/>
        </a:xfrm>
      </p:grpSpPr>
      <p:pic>
        <p:nvPicPr>
          <p:cNvPr id="110" name="Google Shape;110;p15"/>
          <p:cNvPicPr preferRelativeResize="0"/>
          <p:nvPr/>
        </p:nvPicPr>
        <p:blipFill>
          <a:blip r:embed="rId3">
            <a:alphaModFix/>
          </a:blip>
          <a:stretch>
            <a:fillRect/>
          </a:stretch>
        </p:blipFill>
        <p:spPr>
          <a:xfrm>
            <a:off x="765176" y="182113"/>
            <a:ext cx="7613625" cy="4779277"/>
          </a:xfrm>
          <a:prstGeom prst="rect">
            <a:avLst/>
          </a:prstGeom>
          <a:noFill/>
          <a:ln>
            <a:noFill/>
          </a:ln>
        </p:spPr>
      </p:pic>
      <p:sp>
        <p:nvSpPr>
          <p:cNvPr id="111" name="Google Shape;111;p15"/>
          <p:cNvSpPr txBox="1"/>
          <p:nvPr/>
        </p:nvSpPr>
        <p:spPr>
          <a:xfrm>
            <a:off x="6383450" y="4482600"/>
            <a:ext cx="1824600" cy="229800"/>
          </a:xfrm>
          <a:prstGeom prst="rect">
            <a:avLst/>
          </a:prstGeom>
          <a:noFill/>
          <a:ln>
            <a:noFill/>
          </a:ln>
        </p:spPr>
        <p:txBody>
          <a:bodyPr anchorCtr="0" anchor="t" bIns="91425" lIns="91425" spcFirstLastPara="1" rIns="91425" wrap="square" tIns="91425">
            <a:noAutofit/>
          </a:bodyPr>
          <a:lstStyle/>
          <a:p>
            <a:pPr indent="0" lvl="0" marL="0" rtl="0" algn="r">
              <a:spcBef>
                <a:spcPts val="0"/>
              </a:spcBef>
              <a:spcAft>
                <a:spcPts val="0"/>
              </a:spcAft>
              <a:buNone/>
            </a:pPr>
            <a:r>
              <a:rPr lang="en" sz="1200">
                <a:solidFill>
                  <a:srgbClr val="5A5A5A"/>
                </a:solidFill>
                <a:latin typeface="Calibri"/>
                <a:ea typeface="Calibri"/>
                <a:cs typeface="Calibri"/>
                <a:sym typeface="Calibri"/>
              </a:rPr>
              <a:t>Scarborough, 2001</a:t>
            </a:r>
            <a:endParaRPr sz="1200">
              <a:solidFill>
                <a:srgbClr val="5A5A5A"/>
              </a:solidFill>
              <a:latin typeface="Calibri"/>
              <a:ea typeface="Calibri"/>
              <a:cs typeface="Calibri"/>
              <a:sym typeface="Calibri"/>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5" name="Shape 115"/>
        <p:cNvGrpSpPr/>
        <p:nvPr/>
      </p:nvGrpSpPr>
      <p:grpSpPr>
        <a:xfrm>
          <a:off x="0" y="0"/>
          <a:ext cx="0" cy="0"/>
          <a:chOff x="0" y="0"/>
          <a:chExt cx="0" cy="0"/>
        </a:xfrm>
      </p:grpSpPr>
      <p:sp>
        <p:nvSpPr>
          <p:cNvPr id="116" name="Google Shape;116;p16"/>
          <p:cNvSpPr txBox="1"/>
          <p:nvPr>
            <p:ph idx="1" type="body"/>
          </p:nvPr>
        </p:nvSpPr>
        <p:spPr>
          <a:xfrm>
            <a:off x="729450" y="2285875"/>
            <a:ext cx="7955700" cy="1279800"/>
          </a:xfrm>
          <a:prstGeom prst="rect">
            <a:avLst/>
          </a:prstGeom>
        </p:spPr>
        <p:txBody>
          <a:bodyPr anchorCtr="0" anchor="t" bIns="91425" lIns="91425" spcFirstLastPara="1" rIns="91425" wrap="square" tIns="91425">
            <a:noAutofit/>
          </a:bodyPr>
          <a:lstStyle/>
          <a:p>
            <a:pPr indent="0" lvl="0" marL="0" rtl="0" algn="just">
              <a:spcBef>
                <a:spcPts val="0"/>
              </a:spcBef>
              <a:spcAft>
                <a:spcPts val="0"/>
              </a:spcAft>
              <a:buNone/>
            </a:pPr>
            <a:r>
              <a:rPr b="1" lang="en" sz="1600">
                <a:latin typeface="Arial"/>
                <a:ea typeface="Arial"/>
                <a:cs typeface="Arial"/>
                <a:sym typeface="Arial"/>
              </a:rPr>
              <a:t>Structured Literacy Instruction:</a:t>
            </a:r>
            <a:endParaRPr b="1" sz="1600">
              <a:latin typeface="Arial"/>
              <a:ea typeface="Arial"/>
              <a:cs typeface="Arial"/>
              <a:sym typeface="Arial"/>
            </a:endParaRPr>
          </a:p>
          <a:p>
            <a:pPr indent="0" lvl="0" marL="0" rtl="0" algn="just">
              <a:spcBef>
                <a:spcPts val="0"/>
              </a:spcBef>
              <a:spcAft>
                <a:spcPts val="0"/>
              </a:spcAft>
              <a:buNone/>
            </a:pPr>
            <a:r>
              <a:t/>
            </a:r>
            <a:endParaRPr sz="1600">
              <a:latin typeface="Arial"/>
              <a:ea typeface="Arial"/>
              <a:cs typeface="Arial"/>
              <a:sym typeface="Arial"/>
            </a:endParaRPr>
          </a:p>
          <a:p>
            <a:pPr indent="-330200" lvl="0" marL="457200" rtl="0" algn="just">
              <a:spcBef>
                <a:spcPts val="0"/>
              </a:spcBef>
              <a:spcAft>
                <a:spcPts val="0"/>
              </a:spcAft>
              <a:buSzPts val="1600"/>
              <a:buFont typeface="Arial"/>
              <a:buChar char="●"/>
            </a:pPr>
            <a:r>
              <a:rPr lang="en" sz="1600">
                <a:latin typeface="Arial"/>
                <a:ea typeface="Arial"/>
                <a:cs typeface="Arial"/>
                <a:sym typeface="Arial"/>
              </a:rPr>
              <a:t>is explicit, systematic, cumulative, and multimodal </a:t>
            </a:r>
            <a:endParaRPr sz="1600">
              <a:latin typeface="Arial"/>
              <a:ea typeface="Arial"/>
              <a:cs typeface="Arial"/>
              <a:sym typeface="Arial"/>
            </a:endParaRPr>
          </a:p>
          <a:p>
            <a:pPr indent="-330200" lvl="0" marL="457200" rtl="0" algn="just">
              <a:spcBef>
                <a:spcPts val="0"/>
              </a:spcBef>
              <a:spcAft>
                <a:spcPts val="0"/>
              </a:spcAft>
              <a:buSzPts val="1600"/>
              <a:buFont typeface="Arial"/>
              <a:buChar char="●"/>
            </a:pPr>
            <a:r>
              <a:rPr lang="en" sz="1600">
                <a:latin typeface="Arial"/>
                <a:ea typeface="Arial"/>
                <a:cs typeface="Arial"/>
                <a:sym typeface="Arial"/>
              </a:rPr>
              <a:t>emphasizes the structure of language </a:t>
            </a:r>
            <a:endParaRPr sz="1400">
              <a:solidFill>
                <a:schemeClr val="dk1"/>
              </a:solidFill>
              <a:latin typeface="Arial"/>
              <a:ea typeface="Arial"/>
              <a:cs typeface="Arial"/>
              <a:sym typeface="Arial"/>
            </a:endParaRPr>
          </a:p>
        </p:txBody>
      </p:sp>
      <p:pic>
        <p:nvPicPr>
          <p:cNvPr id="117" name="Google Shape;117;p16"/>
          <p:cNvPicPr preferRelativeResize="0"/>
          <p:nvPr/>
        </p:nvPicPr>
        <p:blipFill>
          <a:blip r:embed="rId3">
            <a:alphaModFix/>
          </a:blip>
          <a:stretch>
            <a:fillRect/>
          </a:stretch>
        </p:blipFill>
        <p:spPr>
          <a:xfrm>
            <a:off x="6010125" y="2397725"/>
            <a:ext cx="2555974" cy="1976050"/>
          </a:xfrm>
          <a:prstGeom prst="rect">
            <a:avLst/>
          </a:prstGeom>
          <a:noFill/>
          <a:ln cap="flat" cmpd="sng" w="9525">
            <a:solidFill>
              <a:schemeClr val="dk1"/>
            </a:solidFill>
            <a:prstDash val="solid"/>
            <a:round/>
            <a:headEnd len="sm" w="sm" type="none"/>
            <a:tailEnd len="sm" w="sm" type="none"/>
          </a:ln>
        </p:spPr>
      </p:pic>
      <p:sp>
        <p:nvSpPr>
          <p:cNvPr id="118" name="Google Shape;118;p16"/>
          <p:cNvSpPr txBox="1"/>
          <p:nvPr>
            <p:ph type="title"/>
          </p:nvPr>
        </p:nvSpPr>
        <p:spPr>
          <a:xfrm>
            <a:off x="729450" y="1318650"/>
            <a:ext cx="7688700" cy="535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solidFill>
                  <a:srgbClr val="000000"/>
                </a:solidFill>
                <a:latin typeface="Calibri"/>
                <a:ea typeface="Calibri"/>
                <a:cs typeface="Calibri"/>
                <a:sym typeface="Calibri"/>
              </a:rPr>
              <a:t>I</a:t>
            </a:r>
            <a:r>
              <a:rPr lang="en">
                <a:latin typeface="Calibri"/>
                <a:ea typeface="Calibri"/>
                <a:cs typeface="Calibri"/>
                <a:sym typeface="Calibri"/>
              </a:rPr>
              <a:t>ntervention: A Structured Literacy Framework</a:t>
            </a:r>
            <a:endParaRPr>
              <a:latin typeface="Calibri"/>
              <a:ea typeface="Calibri"/>
              <a:cs typeface="Calibri"/>
              <a:sym typeface="Calibri"/>
            </a:endParaRPr>
          </a:p>
          <a:p>
            <a:pPr indent="0" lvl="0" marL="0" rtl="0" algn="l">
              <a:spcBef>
                <a:spcPts val="0"/>
              </a:spcBef>
              <a:spcAft>
                <a:spcPts val="0"/>
              </a:spcAft>
              <a:buNone/>
            </a:pPr>
            <a:r>
              <a:rPr lang="en">
                <a:latin typeface="Calibri"/>
                <a:ea typeface="Calibri"/>
                <a:cs typeface="Calibri"/>
                <a:sym typeface="Calibri"/>
              </a:rPr>
              <a:t>for Struggling Readers</a:t>
            </a:r>
            <a:endParaRPr>
              <a:latin typeface="Calibri"/>
              <a:ea typeface="Calibri"/>
              <a:cs typeface="Calibri"/>
              <a:sym typeface="Calibri"/>
            </a:endParaRPr>
          </a:p>
          <a:p>
            <a:pPr indent="0" lvl="0" marL="0" rtl="0" algn="l">
              <a:spcBef>
                <a:spcPts val="0"/>
              </a:spcBef>
              <a:spcAft>
                <a:spcPts val="0"/>
              </a:spcAft>
              <a:buNone/>
            </a:pPr>
            <a:r>
              <a:t/>
            </a:r>
            <a:endParaRPr/>
          </a:p>
        </p:txBody>
      </p:sp>
      <p:sp>
        <p:nvSpPr>
          <p:cNvPr id="119" name="Google Shape;119;p16"/>
          <p:cNvSpPr txBox="1"/>
          <p:nvPr>
            <p:ph idx="1" type="body"/>
          </p:nvPr>
        </p:nvSpPr>
        <p:spPr>
          <a:xfrm>
            <a:off x="729450" y="3705850"/>
            <a:ext cx="7955700" cy="1279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1400">
                <a:solidFill>
                  <a:schemeClr val="dk1"/>
                </a:solidFill>
                <a:latin typeface="Arial"/>
                <a:ea typeface="Arial"/>
                <a:cs typeface="Arial"/>
                <a:sym typeface="Arial"/>
              </a:rPr>
              <a:t>⇨ TOOL:</a:t>
            </a:r>
            <a:r>
              <a:rPr lang="en" sz="1400">
                <a:latin typeface="Arial"/>
                <a:ea typeface="Arial"/>
                <a:cs typeface="Arial"/>
                <a:sym typeface="Arial"/>
              </a:rPr>
              <a:t> </a:t>
            </a:r>
            <a:r>
              <a:rPr lang="en" sz="1400">
                <a:solidFill>
                  <a:schemeClr val="dk1"/>
                </a:solidFill>
                <a:latin typeface="Arial"/>
                <a:ea typeface="Arial"/>
                <a:cs typeface="Arial"/>
                <a:sym typeface="Arial"/>
              </a:rPr>
              <a:t>Sample Scope and Sequence Chart</a:t>
            </a:r>
            <a:endParaRPr sz="1400">
              <a:solidFill>
                <a:schemeClr val="dk1"/>
              </a:solidFill>
              <a:latin typeface="Arial"/>
              <a:ea typeface="Arial"/>
              <a:cs typeface="Arial"/>
              <a:sym typeface="Arial"/>
            </a:endParaRPr>
          </a:p>
          <a:p>
            <a:pPr indent="0" lvl="0" marL="0" rtl="0" algn="l">
              <a:spcBef>
                <a:spcPts val="1600"/>
              </a:spcBef>
              <a:spcAft>
                <a:spcPts val="1600"/>
              </a:spcAft>
              <a:buNone/>
            </a:pPr>
            <a:r>
              <a:rPr b="1" lang="en" sz="1400">
                <a:solidFill>
                  <a:schemeClr val="dk1"/>
                </a:solidFill>
                <a:latin typeface="Arial"/>
                <a:ea typeface="Arial"/>
                <a:cs typeface="Arial"/>
                <a:sym typeface="Arial"/>
              </a:rPr>
              <a:t>⇨ TOOL:</a:t>
            </a:r>
            <a:r>
              <a:rPr lang="en" sz="1400">
                <a:solidFill>
                  <a:schemeClr val="dk1"/>
                </a:solidFill>
                <a:latin typeface="Arial"/>
                <a:ea typeface="Arial"/>
                <a:cs typeface="Arial"/>
                <a:sym typeface="Arial"/>
              </a:rPr>
              <a:t> NJTSS Sample Phonics Scope and Sequence</a:t>
            </a:r>
            <a:endParaRPr b="1" sz="1600">
              <a:latin typeface="Arial"/>
              <a:ea typeface="Arial"/>
              <a:cs typeface="Arial"/>
              <a:sym typeface="Aria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16">
                                            <p:txEl>
                                              <p:pRg end="0" st="0"/>
                                            </p:txEl>
                                          </p:spTgt>
                                        </p:tgtEl>
                                        <p:attrNameLst>
                                          <p:attrName>style.visibility</p:attrName>
                                        </p:attrNameLst>
                                      </p:cBhvr>
                                      <p:to>
                                        <p:strVal val="visible"/>
                                      </p:to>
                                    </p:set>
                                    <p:animEffect filter="fade" transition="in">
                                      <p:cBhvr>
                                        <p:cTn dur="1000"/>
                                        <p:tgtEl>
                                          <p:spTgt spid="116">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16">
                                            <p:txEl>
                                              <p:pRg end="1" st="1"/>
                                            </p:txEl>
                                          </p:spTgt>
                                        </p:tgtEl>
                                        <p:attrNameLst>
                                          <p:attrName>style.visibility</p:attrName>
                                        </p:attrNameLst>
                                      </p:cBhvr>
                                      <p:to>
                                        <p:strVal val="visible"/>
                                      </p:to>
                                    </p:set>
                                    <p:animEffect filter="fade" transition="in">
                                      <p:cBhvr>
                                        <p:cTn dur="1000"/>
                                        <p:tgtEl>
                                          <p:spTgt spid="116">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16">
                                            <p:txEl>
                                              <p:pRg end="2" st="2"/>
                                            </p:txEl>
                                          </p:spTgt>
                                        </p:tgtEl>
                                        <p:attrNameLst>
                                          <p:attrName>style.visibility</p:attrName>
                                        </p:attrNameLst>
                                      </p:cBhvr>
                                      <p:to>
                                        <p:strVal val="visible"/>
                                      </p:to>
                                    </p:set>
                                    <p:animEffect filter="fade" transition="in">
                                      <p:cBhvr>
                                        <p:cTn dur="1000"/>
                                        <p:tgtEl>
                                          <p:spTgt spid="116">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16">
                                            <p:txEl>
                                              <p:pRg end="3" st="3"/>
                                            </p:txEl>
                                          </p:spTgt>
                                        </p:tgtEl>
                                        <p:attrNameLst>
                                          <p:attrName>style.visibility</p:attrName>
                                        </p:attrNameLst>
                                      </p:cBhvr>
                                      <p:to>
                                        <p:strVal val="visible"/>
                                      </p:to>
                                    </p:set>
                                    <p:animEffect filter="fade" transition="in">
                                      <p:cBhvr>
                                        <p:cTn dur="1000"/>
                                        <p:tgtEl>
                                          <p:spTgt spid="116">
                                            <p:txEl>
                                              <p:pRg end="3" st="3"/>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19">
                                            <p:txEl>
                                              <p:pRg end="0" st="0"/>
                                            </p:txEl>
                                          </p:spTgt>
                                        </p:tgtEl>
                                        <p:attrNameLst>
                                          <p:attrName>style.visibility</p:attrName>
                                        </p:attrNameLst>
                                      </p:cBhvr>
                                      <p:to>
                                        <p:strVal val="visible"/>
                                      </p:to>
                                    </p:set>
                                    <p:animEffect filter="fade" transition="in">
                                      <p:cBhvr>
                                        <p:cTn dur="1000"/>
                                        <p:tgtEl>
                                          <p:spTgt spid="119">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19">
                                            <p:txEl>
                                              <p:pRg end="1" st="1"/>
                                            </p:txEl>
                                          </p:spTgt>
                                        </p:tgtEl>
                                        <p:attrNameLst>
                                          <p:attrName>style.visibility</p:attrName>
                                        </p:attrNameLst>
                                      </p:cBhvr>
                                      <p:to>
                                        <p:strVal val="visible"/>
                                      </p:to>
                                    </p:set>
                                    <p:animEffect filter="fade" transition="in">
                                      <p:cBhvr>
                                        <p:cTn dur="1000"/>
                                        <p:tgtEl>
                                          <p:spTgt spid="119">
                                            <p:txEl>
                                              <p:pRg end="1" st="1"/>
                                            </p:txEl>
                                          </p:spTgt>
                                        </p:tgtEl>
                                      </p:cBhvr>
                                    </p:animEffect>
                                  </p:childTnLst>
                                </p:cTn>
                              </p:par>
                              <p:par>
                                <p:cTn fill="hold" nodeType="withEffect" presetClass="entr" presetID="10" presetSubtype="0">
                                  <p:stCondLst>
                                    <p:cond delay="0"/>
                                  </p:stCondLst>
                                  <p:childTnLst>
                                    <p:set>
                                      <p:cBhvr>
                                        <p:cTn dur="1" fill="hold">
                                          <p:stCondLst>
                                            <p:cond delay="0"/>
                                          </p:stCondLst>
                                        </p:cTn>
                                        <p:tgtEl>
                                          <p:spTgt spid="117"/>
                                        </p:tgtEl>
                                        <p:attrNameLst>
                                          <p:attrName>style.visibility</p:attrName>
                                        </p:attrNameLst>
                                      </p:cBhvr>
                                      <p:to>
                                        <p:strVal val="visible"/>
                                      </p:to>
                                    </p:set>
                                    <p:animEffect filter="fade" transition="in">
                                      <p:cBhvr>
                                        <p:cTn dur="1000"/>
                                        <p:tgtEl>
                                          <p:spTgt spid="117"/>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3" name="Shape 123"/>
        <p:cNvGrpSpPr/>
        <p:nvPr/>
      </p:nvGrpSpPr>
      <p:grpSpPr>
        <a:xfrm>
          <a:off x="0" y="0"/>
          <a:ext cx="0" cy="0"/>
          <a:chOff x="0" y="0"/>
          <a:chExt cx="0" cy="0"/>
        </a:xfrm>
      </p:grpSpPr>
      <p:sp>
        <p:nvSpPr>
          <p:cNvPr id="124" name="Google Shape;124;p17"/>
          <p:cNvSpPr txBox="1"/>
          <p:nvPr>
            <p:ph type="title"/>
          </p:nvPr>
        </p:nvSpPr>
        <p:spPr>
          <a:xfrm>
            <a:off x="729450" y="1318650"/>
            <a:ext cx="7688700" cy="535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solidFill>
                  <a:srgbClr val="000000"/>
                </a:solidFill>
                <a:latin typeface="Calibri"/>
                <a:ea typeface="Calibri"/>
                <a:cs typeface="Calibri"/>
                <a:sym typeface="Calibri"/>
              </a:rPr>
              <a:t>I</a:t>
            </a:r>
            <a:r>
              <a:rPr lang="en">
                <a:latin typeface="Calibri"/>
                <a:ea typeface="Calibri"/>
                <a:cs typeface="Calibri"/>
                <a:sym typeface="Calibri"/>
              </a:rPr>
              <a:t>ntervention: A Structured Literacy Framework</a:t>
            </a:r>
            <a:endParaRPr>
              <a:latin typeface="Calibri"/>
              <a:ea typeface="Calibri"/>
              <a:cs typeface="Calibri"/>
              <a:sym typeface="Calibri"/>
            </a:endParaRPr>
          </a:p>
          <a:p>
            <a:pPr indent="0" lvl="0" marL="0" rtl="0" algn="l">
              <a:spcBef>
                <a:spcPts val="0"/>
              </a:spcBef>
              <a:spcAft>
                <a:spcPts val="0"/>
              </a:spcAft>
              <a:buNone/>
            </a:pPr>
            <a:r>
              <a:rPr lang="en">
                <a:latin typeface="Calibri"/>
                <a:ea typeface="Calibri"/>
                <a:cs typeface="Calibri"/>
                <a:sym typeface="Calibri"/>
              </a:rPr>
              <a:t>for Struggling Readers</a:t>
            </a:r>
            <a:endParaRPr/>
          </a:p>
        </p:txBody>
      </p:sp>
      <p:sp>
        <p:nvSpPr>
          <p:cNvPr id="125" name="Google Shape;125;p17"/>
          <p:cNvSpPr txBox="1"/>
          <p:nvPr>
            <p:ph idx="1" type="body"/>
          </p:nvPr>
        </p:nvSpPr>
        <p:spPr>
          <a:xfrm>
            <a:off x="854275" y="2384875"/>
            <a:ext cx="8057100" cy="2482200"/>
          </a:xfrm>
          <a:prstGeom prst="rect">
            <a:avLst/>
          </a:prstGeom>
        </p:spPr>
        <p:txBody>
          <a:bodyPr anchorCtr="0" anchor="t" bIns="91425" lIns="91425" spcFirstLastPara="1" rIns="91425" wrap="square" tIns="91425">
            <a:noAutofit/>
          </a:bodyPr>
          <a:lstStyle/>
          <a:p>
            <a:pPr indent="-317500" lvl="0" marL="457200" rtl="0" algn="l">
              <a:spcBef>
                <a:spcPts val="0"/>
              </a:spcBef>
              <a:spcAft>
                <a:spcPts val="0"/>
              </a:spcAft>
              <a:buClr>
                <a:srgbClr val="5A5A5A"/>
              </a:buClr>
              <a:buSzPts val="1400"/>
              <a:buFont typeface="Arial"/>
              <a:buAutoNum type="arabicPeriod"/>
            </a:pPr>
            <a:r>
              <a:rPr lang="en" sz="1400">
                <a:solidFill>
                  <a:srgbClr val="5A5A5A"/>
                </a:solidFill>
                <a:latin typeface="Arial"/>
                <a:ea typeface="Arial"/>
                <a:cs typeface="Arial"/>
                <a:sym typeface="Arial"/>
              </a:rPr>
              <a:t>Instructional tasks are modeled, when appropriate.</a:t>
            </a:r>
            <a:endParaRPr sz="1400">
              <a:solidFill>
                <a:srgbClr val="5A5A5A"/>
              </a:solidFill>
              <a:latin typeface="Arial"/>
              <a:ea typeface="Arial"/>
              <a:cs typeface="Arial"/>
              <a:sym typeface="Arial"/>
            </a:endParaRPr>
          </a:p>
          <a:p>
            <a:pPr indent="-317500" lvl="0" marL="457200" rtl="0" algn="l">
              <a:spcBef>
                <a:spcPts val="0"/>
              </a:spcBef>
              <a:spcAft>
                <a:spcPts val="0"/>
              </a:spcAft>
              <a:buClr>
                <a:srgbClr val="5A5A5A"/>
              </a:buClr>
              <a:buSzPts val="1400"/>
              <a:buFont typeface="Arial"/>
              <a:buAutoNum type="arabicPeriod"/>
            </a:pPr>
            <a:r>
              <a:rPr lang="en" sz="1400">
                <a:solidFill>
                  <a:srgbClr val="5A5A5A"/>
                </a:solidFill>
                <a:latin typeface="Arial"/>
                <a:ea typeface="Arial"/>
                <a:cs typeface="Arial"/>
                <a:sym typeface="Arial"/>
              </a:rPr>
              <a:t>Direct, explicit instruction is provided.</a:t>
            </a:r>
            <a:endParaRPr sz="1400">
              <a:solidFill>
                <a:srgbClr val="5A5A5A"/>
              </a:solidFill>
              <a:latin typeface="Arial"/>
              <a:ea typeface="Arial"/>
              <a:cs typeface="Arial"/>
              <a:sym typeface="Arial"/>
            </a:endParaRPr>
          </a:p>
          <a:p>
            <a:pPr indent="-317500" lvl="0" marL="457200" rtl="0" algn="l">
              <a:spcBef>
                <a:spcPts val="0"/>
              </a:spcBef>
              <a:spcAft>
                <a:spcPts val="0"/>
              </a:spcAft>
              <a:buClr>
                <a:srgbClr val="5A5A5A"/>
              </a:buClr>
              <a:buSzPts val="1400"/>
              <a:buFont typeface="Arial"/>
              <a:buAutoNum type="arabicPeriod"/>
            </a:pPr>
            <a:r>
              <a:rPr lang="en" sz="1400">
                <a:solidFill>
                  <a:srgbClr val="5A5A5A"/>
                </a:solidFill>
                <a:latin typeface="Arial"/>
                <a:ea typeface="Arial"/>
                <a:cs typeface="Arial"/>
                <a:sym typeface="Arial"/>
              </a:rPr>
              <a:t>Meaningful interactions with language occur during the lesson.</a:t>
            </a:r>
            <a:endParaRPr sz="1400">
              <a:solidFill>
                <a:srgbClr val="5A5A5A"/>
              </a:solidFill>
              <a:latin typeface="Arial"/>
              <a:ea typeface="Arial"/>
              <a:cs typeface="Arial"/>
              <a:sym typeface="Arial"/>
            </a:endParaRPr>
          </a:p>
          <a:p>
            <a:pPr indent="-317500" lvl="0" marL="457200" rtl="0" algn="l">
              <a:spcBef>
                <a:spcPts val="0"/>
              </a:spcBef>
              <a:spcAft>
                <a:spcPts val="0"/>
              </a:spcAft>
              <a:buClr>
                <a:srgbClr val="5A5A5A"/>
              </a:buClr>
              <a:buSzPts val="1400"/>
              <a:buFont typeface="Arial"/>
              <a:buAutoNum type="arabicPeriod"/>
            </a:pPr>
            <a:r>
              <a:rPr lang="en" sz="1400">
                <a:solidFill>
                  <a:srgbClr val="5A5A5A"/>
                </a:solidFill>
                <a:latin typeface="Arial"/>
                <a:ea typeface="Arial"/>
                <a:cs typeface="Arial"/>
                <a:sym typeface="Arial"/>
              </a:rPr>
              <a:t>Multiple opportunities are provided to practice instructional tasks.</a:t>
            </a:r>
            <a:endParaRPr sz="1400">
              <a:solidFill>
                <a:srgbClr val="5A5A5A"/>
              </a:solidFill>
              <a:latin typeface="Arial"/>
              <a:ea typeface="Arial"/>
              <a:cs typeface="Arial"/>
              <a:sym typeface="Arial"/>
            </a:endParaRPr>
          </a:p>
          <a:p>
            <a:pPr indent="-317500" lvl="0" marL="457200" rtl="0" algn="l">
              <a:spcBef>
                <a:spcPts val="0"/>
              </a:spcBef>
              <a:spcAft>
                <a:spcPts val="0"/>
              </a:spcAft>
              <a:buClr>
                <a:srgbClr val="5A5A5A"/>
              </a:buClr>
              <a:buSzPts val="1400"/>
              <a:buFont typeface="Arial"/>
              <a:buAutoNum type="arabicPeriod"/>
            </a:pPr>
            <a:r>
              <a:rPr lang="en" sz="1400">
                <a:solidFill>
                  <a:srgbClr val="5A5A5A"/>
                </a:solidFill>
                <a:latin typeface="Arial"/>
                <a:ea typeface="Arial"/>
                <a:cs typeface="Arial"/>
                <a:sym typeface="Arial"/>
              </a:rPr>
              <a:t>Corrective feedback is provided after initial student responses.</a:t>
            </a:r>
            <a:endParaRPr sz="1400">
              <a:solidFill>
                <a:srgbClr val="5A5A5A"/>
              </a:solidFill>
              <a:latin typeface="Arial"/>
              <a:ea typeface="Arial"/>
              <a:cs typeface="Arial"/>
              <a:sym typeface="Arial"/>
            </a:endParaRPr>
          </a:p>
          <a:p>
            <a:pPr indent="-317500" lvl="0" marL="457200" rtl="0" algn="l">
              <a:spcBef>
                <a:spcPts val="0"/>
              </a:spcBef>
              <a:spcAft>
                <a:spcPts val="0"/>
              </a:spcAft>
              <a:buClr>
                <a:srgbClr val="5A5A5A"/>
              </a:buClr>
              <a:buSzPts val="1400"/>
              <a:buFont typeface="Arial"/>
              <a:buAutoNum type="arabicPeriod"/>
            </a:pPr>
            <a:r>
              <a:rPr lang="en" sz="1400">
                <a:solidFill>
                  <a:srgbClr val="5A5A5A"/>
                </a:solidFill>
                <a:latin typeface="Arial"/>
                <a:ea typeface="Arial"/>
                <a:cs typeface="Arial"/>
                <a:sym typeface="Arial"/>
              </a:rPr>
              <a:t>Student effort is encouraged.</a:t>
            </a:r>
            <a:endParaRPr sz="1400">
              <a:solidFill>
                <a:srgbClr val="5A5A5A"/>
              </a:solidFill>
              <a:latin typeface="Arial"/>
              <a:ea typeface="Arial"/>
              <a:cs typeface="Arial"/>
              <a:sym typeface="Arial"/>
            </a:endParaRPr>
          </a:p>
          <a:p>
            <a:pPr indent="-317500" lvl="0" marL="457200" rtl="0" algn="l">
              <a:spcBef>
                <a:spcPts val="0"/>
              </a:spcBef>
              <a:spcAft>
                <a:spcPts val="0"/>
              </a:spcAft>
              <a:buClr>
                <a:srgbClr val="5A5A5A"/>
              </a:buClr>
              <a:buSzPts val="1400"/>
              <a:buFont typeface="Arial"/>
              <a:buAutoNum type="arabicPeriod"/>
            </a:pPr>
            <a:r>
              <a:rPr lang="en" sz="1400">
                <a:solidFill>
                  <a:srgbClr val="5A5A5A"/>
                </a:solidFill>
                <a:latin typeface="Arial"/>
                <a:ea typeface="Arial"/>
                <a:cs typeface="Arial"/>
                <a:sym typeface="Arial"/>
              </a:rPr>
              <a:t>Lesson engagement during teacher-led instruction is monitored.</a:t>
            </a:r>
            <a:endParaRPr sz="1400">
              <a:solidFill>
                <a:srgbClr val="5A5A5A"/>
              </a:solidFill>
              <a:latin typeface="Arial"/>
              <a:ea typeface="Arial"/>
              <a:cs typeface="Arial"/>
              <a:sym typeface="Arial"/>
            </a:endParaRPr>
          </a:p>
          <a:p>
            <a:pPr indent="-317500" lvl="0" marL="457200" rtl="0" algn="l">
              <a:spcBef>
                <a:spcPts val="0"/>
              </a:spcBef>
              <a:spcAft>
                <a:spcPts val="0"/>
              </a:spcAft>
              <a:buClr>
                <a:srgbClr val="5A5A5A"/>
              </a:buClr>
              <a:buSzPts val="1400"/>
              <a:buFont typeface="Arial"/>
              <a:buAutoNum type="arabicPeriod"/>
            </a:pPr>
            <a:r>
              <a:rPr lang="en" sz="1400">
                <a:solidFill>
                  <a:srgbClr val="5A5A5A"/>
                </a:solidFill>
                <a:latin typeface="Arial"/>
                <a:ea typeface="Arial"/>
                <a:cs typeface="Arial"/>
                <a:sym typeface="Arial"/>
              </a:rPr>
              <a:t>Lesson engagement during independent work is monitored.</a:t>
            </a:r>
            <a:endParaRPr sz="1400">
              <a:solidFill>
                <a:srgbClr val="5A5A5A"/>
              </a:solidFill>
              <a:latin typeface="Arial"/>
              <a:ea typeface="Arial"/>
              <a:cs typeface="Arial"/>
              <a:sym typeface="Arial"/>
            </a:endParaRPr>
          </a:p>
          <a:p>
            <a:pPr indent="-317500" lvl="0" marL="457200" rtl="0" algn="l">
              <a:spcBef>
                <a:spcPts val="0"/>
              </a:spcBef>
              <a:spcAft>
                <a:spcPts val="0"/>
              </a:spcAft>
              <a:buClr>
                <a:srgbClr val="5A5A5A"/>
              </a:buClr>
              <a:buSzPts val="1400"/>
              <a:buFont typeface="Arial"/>
              <a:buAutoNum type="arabicPeriod"/>
            </a:pPr>
            <a:r>
              <a:rPr lang="en" sz="1400">
                <a:solidFill>
                  <a:srgbClr val="5A5A5A"/>
                </a:solidFill>
                <a:latin typeface="Arial"/>
                <a:ea typeface="Arial"/>
                <a:cs typeface="Arial"/>
                <a:sym typeface="Arial"/>
              </a:rPr>
              <a:t>Students successfully complete activities at a high criterion level of performance.</a:t>
            </a:r>
            <a:endParaRPr sz="1400">
              <a:solidFill>
                <a:srgbClr val="5A5A5A"/>
              </a:solidFill>
              <a:latin typeface="Arial"/>
              <a:ea typeface="Arial"/>
              <a:cs typeface="Arial"/>
              <a:sym typeface="Arial"/>
            </a:endParaRPr>
          </a:p>
          <a:p>
            <a:pPr indent="0" lvl="0" marL="0" rtl="0" algn="l">
              <a:spcBef>
                <a:spcPts val="0"/>
              </a:spcBef>
              <a:spcAft>
                <a:spcPts val="1600"/>
              </a:spcAft>
              <a:buNone/>
            </a:pPr>
            <a:r>
              <a:t/>
            </a:r>
            <a:endParaRPr>
              <a:latin typeface="Arial"/>
              <a:ea typeface="Arial"/>
              <a:cs typeface="Arial"/>
              <a:sym typeface="Aria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25">
                                            <p:txEl>
                                              <p:pRg end="0" st="0"/>
                                            </p:txEl>
                                          </p:spTgt>
                                        </p:tgtEl>
                                        <p:attrNameLst>
                                          <p:attrName>style.visibility</p:attrName>
                                        </p:attrNameLst>
                                      </p:cBhvr>
                                      <p:to>
                                        <p:strVal val="visible"/>
                                      </p:to>
                                    </p:set>
                                    <p:animEffect filter="fade" transition="in">
                                      <p:cBhvr>
                                        <p:cTn dur="1000"/>
                                        <p:tgtEl>
                                          <p:spTgt spid="125">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25">
                                            <p:txEl>
                                              <p:pRg end="1" st="1"/>
                                            </p:txEl>
                                          </p:spTgt>
                                        </p:tgtEl>
                                        <p:attrNameLst>
                                          <p:attrName>style.visibility</p:attrName>
                                        </p:attrNameLst>
                                      </p:cBhvr>
                                      <p:to>
                                        <p:strVal val="visible"/>
                                      </p:to>
                                    </p:set>
                                    <p:animEffect filter="fade" transition="in">
                                      <p:cBhvr>
                                        <p:cTn dur="1000"/>
                                        <p:tgtEl>
                                          <p:spTgt spid="125">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25">
                                            <p:txEl>
                                              <p:pRg end="2" st="2"/>
                                            </p:txEl>
                                          </p:spTgt>
                                        </p:tgtEl>
                                        <p:attrNameLst>
                                          <p:attrName>style.visibility</p:attrName>
                                        </p:attrNameLst>
                                      </p:cBhvr>
                                      <p:to>
                                        <p:strVal val="visible"/>
                                      </p:to>
                                    </p:set>
                                    <p:animEffect filter="fade" transition="in">
                                      <p:cBhvr>
                                        <p:cTn dur="1000"/>
                                        <p:tgtEl>
                                          <p:spTgt spid="125">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25">
                                            <p:txEl>
                                              <p:pRg end="3" st="3"/>
                                            </p:txEl>
                                          </p:spTgt>
                                        </p:tgtEl>
                                        <p:attrNameLst>
                                          <p:attrName>style.visibility</p:attrName>
                                        </p:attrNameLst>
                                      </p:cBhvr>
                                      <p:to>
                                        <p:strVal val="visible"/>
                                      </p:to>
                                    </p:set>
                                    <p:animEffect filter="fade" transition="in">
                                      <p:cBhvr>
                                        <p:cTn dur="1000"/>
                                        <p:tgtEl>
                                          <p:spTgt spid="125">
                                            <p:txEl>
                                              <p:pRg end="3" st="3"/>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25">
                                            <p:txEl>
                                              <p:pRg end="4" st="4"/>
                                            </p:txEl>
                                          </p:spTgt>
                                        </p:tgtEl>
                                        <p:attrNameLst>
                                          <p:attrName>style.visibility</p:attrName>
                                        </p:attrNameLst>
                                      </p:cBhvr>
                                      <p:to>
                                        <p:strVal val="visible"/>
                                      </p:to>
                                    </p:set>
                                    <p:animEffect filter="fade" transition="in">
                                      <p:cBhvr>
                                        <p:cTn dur="1000"/>
                                        <p:tgtEl>
                                          <p:spTgt spid="125">
                                            <p:txEl>
                                              <p:pRg end="4" st="4"/>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25">
                                            <p:txEl>
                                              <p:pRg end="5" st="5"/>
                                            </p:txEl>
                                          </p:spTgt>
                                        </p:tgtEl>
                                        <p:attrNameLst>
                                          <p:attrName>style.visibility</p:attrName>
                                        </p:attrNameLst>
                                      </p:cBhvr>
                                      <p:to>
                                        <p:strVal val="visible"/>
                                      </p:to>
                                    </p:set>
                                    <p:animEffect filter="fade" transition="in">
                                      <p:cBhvr>
                                        <p:cTn dur="1000"/>
                                        <p:tgtEl>
                                          <p:spTgt spid="125">
                                            <p:txEl>
                                              <p:pRg end="5" st="5"/>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25">
                                            <p:txEl>
                                              <p:pRg end="6" st="6"/>
                                            </p:txEl>
                                          </p:spTgt>
                                        </p:tgtEl>
                                        <p:attrNameLst>
                                          <p:attrName>style.visibility</p:attrName>
                                        </p:attrNameLst>
                                      </p:cBhvr>
                                      <p:to>
                                        <p:strVal val="visible"/>
                                      </p:to>
                                    </p:set>
                                    <p:animEffect filter="fade" transition="in">
                                      <p:cBhvr>
                                        <p:cTn dur="1000"/>
                                        <p:tgtEl>
                                          <p:spTgt spid="125">
                                            <p:txEl>
                                              <p:pRg end="6" st="6"/>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25">
                                            <p:txEl>
                                              <p:pRg end="7" st="7"/>
                                            </p:txEl>
                                          </p:spTgt>
                                        </p:tgtEl>
                                        <p:attrNameLst>
                                          <p:attrName>style.visibility</p:attrName>
                                        </p:attrNameLst>
                                      </p:cBhvr>
                                      <p:to>
                                        <p:strVal val="visible"/>
                                      </p:to>
                                    </p:set>
                                    <p:animEffect filter="fade" transition="in">
                                      <p:cBhvr>
                                        <p:cTn dur="1000"/>
                                        <p:tgtEl>
                                          <p:spTgt spid="125">
                                            <p:txEl>
                                              <p:pRg end="7" st="7"/>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25">
                                            <p:txEl>
                                              <p:pRg end="8" st="8"/>
                                            </p:txEl>
                                          </p:spTgt>
                                        </p:tgtEl>
                                        <p:attrNameLst>
                                          <p:attrName>style.visibility</p:attrName>
                                        </p:attrNameLst>
                                      </p:cBhvr>
                                      <p:to>
                                        <p:strVal val="visible"/>
                                      </p:to>
                                    </p:set>
                                    <p:animEffect filter="fade" transition="in">
                                      <p:cBhvr>
                                        <p:cTn dur="1000"/>
                                        <p:tgtEl>
                                          <p:spTgt spid="125">
                                            <p:txEl>
                                              <p:pRg end="8" st="8"/>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25">
                                            <p:txEl>
                                              <p:pRg end="9" st="9"/>
                                            </p:txEl>
                                          </p:spTgt>
                                        </p:tgtEl>
                                        <p:attrNameLst>
                                          <p:attrName>style.visibility</p:attrName>
                                        </p:attrNameLst>
                                      </p:cBhvr>
                                      <p:to>
                                        <p:strVal val="visible"/>
                                      </p:to>
                                    </p:set>
                                    <p:animEffect filter="fade" transition="in">
                                      <p:cBhvr>
                                        <p:cTn dur="1000"/>
                                        <p:tgtEl>
                                          <p:spTgt spid="125">
                                            <p:txEl>
                                              <p:pRg end="9" st="9"/>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9" name="Shape 129"/>
        <p:cNvGrpSpPr/>
        <p:nvPr/>
      </p:nvGrpSpPr>
      <p:grpSpPr>
        <a:xfrm>
          <a:off x="0" y="0"/>
          <a:ext cx="0" cy="0"/>
          <a:chOff x="0" y="0"/>
          <a:chExt cx="0" cy="0"/>
        </a:xfrm>
      </p:grpSpPr>
      <p:pic>
        <p:nvPicPr>
          <p:cNvPr id="130" name="Google Shape;130;p18"/>
          <p:cNvPicPr preferRelativeResize="0"/>
          <p:nvPr/>
        </p:nvPicPr>
        <p:blipFill>
          <a:blip r:embed="rId3">
            <a:alphaModFix/>
          </a:blip>
          <a:stretch>
            <a:fillRect/>
          </a:stretch>
        </p:blipFill>
        <p:spPr>
          <a:xfrm>
            <a:off x="830775" y="580075"/>
            <a:ext cx="6892749" cy="4355999"/>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4" name="Shape 134"/>
        <p:cNvGrpSpPr/>
        <p:nvPr/>
      </p:nvGrpSpPr>
      <p:grpSpPr>
        <a:xfrm>
          <a:off x="0" y="0"/>
          <a:ext cx="0" cy="0"/>
          <a:chOff x="0" y="0"/>
          <a:chExt cx="0" cy="0"/>
        </a:xfrm>
      </p:grpSpPr>
      <p:sp>
        <p:nvSpPr>
          <p:cNvPr id="135" name="Google Shape;135;p19"/>
          <p:cNvSpPr txBox="1"/>
          <p:nvPr>
            <p:ph type="title"/>
          </p:nvPr>
        </p:nvSpPr>
        <p:spPr>
          <a:xfrm>
            <a:off x="729450" y="590800"/>
            <a:ext cx="8414700" cy="535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2500">
                <a:latin typeface="Calibri"/>
                <a:ea typeface="Calibri"/>
                <a:cs typeface="Calibri"/>
                <a:sym typeface="Calibri"/>
              </a:rPr>
              <a:t>When Should Remedial Services Be Discontinued?</a:t>
            </a:r>
            <a:endParaRPr sz="2500">
              <a:latin typeface="Calibri"/>
              <a:ea typeface="Calibri"/>
              <a:cs typeface="Calibri"/>
              <a:sym typeface="Calibri"/>
            </a:endParaRPr>
          </a:p>
        </p:txBody>
      </p:sp>
      <p:sp>
        <p:nvSpPr>
          <p:cNvPr id="136" name="Google Shape;136;p19"/>
          <p:cNvSpPr txBox="1"/>
          <p:nvPr>
            <p:ph idx="1" type="body"/>
          </p:nvPr>
        </p:nvSpPr>
        <p:spPr>
          <a:xfrm>
            <a:off x="666300" y="1579625"/>
            <a:ext cx="7825200" cy="654900"/>
          </a:xfrm>
          <a:prstGeom prst="rect">
            <a:avLst/>
          </a:prstGeom>
        </p:spPr>
        <p:txBody>
          <a:bodyPr anchorCtr="0" anchor="t" bIns="91425" lIns="91425" spcFirstLastPara="1" rIns="91425" wrap="square" tIns="91425">
            <a:noAutofit/>
          </a:bodyPr>
          <a:lstStyle/>
          <a:p>
            <a:pPr indent="-317500" lvl="0" marL="457200" rtl="0" algn="l">
              <a:lnSpc>
                <a:spcPct val="100000"/>
              </a:lnSpc>
              <a:spcBef>
                <a:spcPts val="0"/>
              </a:spcBef>
              <a:spcAft>
                <a:spcPts val="0"/>
              </a:spcAft>
              <a:buClr>
                <a:srgbClr val="5A5A5A"/>
              </a:buClr>
              <a:buSzPts val="1400"/>
              <a:buFont typeface="Arial"/>
              <a:buChar char="●"/>
            </a:pPr>
            <a:r>
              <a:rPr lang="en" sz="1400">
                <a:solidFill>
                  <a:srgbClr val="5A5A5A"/>
                </a:solidFill>
                <a:latin typeface="Arial"/>
                <a:ea typeface="Arial"/>
                <a:cs typeface="Arial"/>
                <a:sym typeface="Arial"/>
              </a:rPr>
              <a:t>It is important that students are not prematurely discontinued from Tier 2 or Tier 3 intervention services.</a:t>
            </a:r>
            <a:endParaRPr sz="1400">
              <a:solidFill>
                <a:srgbClr val="5A5A5A"/>
              </a:solidFill>
              <a:latin typeface="Arial"/>
              <a:ea typeface="Arial"/>
              <a:cs typeface="Arial"/>
              <a:sym typeface="Arial"/>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0" name="Shape 140"/>
        <p:cNvGrpSpPr/>
        <p:nvPr/>
      </p:nvGrpSpPr>
      <p:grpSpPr>
        <a:xfrm>
          <a:off x="0" y="0"/>
          <a:ext cx="0" cy="0"/>
          <a:chOff x="0" y="0"/>
          <a:chExt cx="0" cy="0"/>
        </a:xfrm>
      </p:grpSpPr>
      <p:sp>
        <p:nvSpPr>
          <p:cNvPr id="141" name="Google Shape;141;p20"/>
          <p:cNvSpPr txBox="1"/>
          <p:nvPr>
            <p:ph type="title"/>
          </p:nvPr>
        </p:nvSpPr>
        <p:spPr>
          <a:xfrm>
            <a:off x="729450" y="1474850"/>
            <a:ext cx="7883700" cy="3506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0" lang="en" sz="1600"/>
              <a:t>“</a:t>
            </a:r>
            <a:r>
              <a:rPr b="0" lang="en" sz="1600"/>
              <a:t>In general, when a child is just gaining momentum in reading is the time for an all-out push and never the time for an abrupt halt to instruction.</a:t>
            </a:r>
            <a:endParaRPr b="0" sz="1600"/>
          </a:p>
          <a:p>
            <a:pPr indent="0" lvl="0" marL="0" rtl="0" algn="l">
              <a:spcBef>
                <a:spcPts val="0"/>
              </a:spcBef>
              <a:spcAft>
                <a:spcPts val="0"/>
              </a:spcAft>
              <a:buNone/>
            </a:pPr>
            <a:r>
              <a:t/>
            </a:r>
            <a:endParaRPr b="0" sz="1600"/>
          </a:p>
          <a:p>
            <a:pPr indent="0" lvl="0" marL="0" rtl="0" algn="l">
              <a:spcBef>
                <a:spcPts val="0"/>
              </a:spcBef>
              <a:spcAft>
                <a:spcPts val="0"/>
              </a:spcAft>
              <a:buNone/>
            </a:pPr>
            <a:r>
              <a:rPr b="0" lang="en" sz="1600"/>
              <a:t>Simply teaching a child how to sound out words without providing him with practice in applying this skill to reading will likely result in a child who can sound out some words but has difficulty reading the many new words he comes across as he progresses in his studies. He will not be a fluent reader, and reading will remain effortful. Left alone, he will avoid reading. So this is the time to maintain the same level of intensity and quality of instruction while targeting fluency as well.”</a:t>
            </a:r>
            <a:endParaRPr b="0" sz="1600"/>
          </a:p>
          <a:p>
            <a:pPr indent="0" lvl="0" marL="0" rtl="0" algn="l">
              <a:spcBef>
                <a:spcPts val="0"/>
              </a:spcBef>
              <a:spcAft>
                <a:spcPts val="0"/>
              </a:spcAft>
              <a:buNone/>
            </a:pPr>
            <a:r>
              <a:t/>
            </a:r>
            <a:endParaRPr b="0" sz="1600"/>
          </a:p>
          <a:p>
            <a:pPr indent="0" lvl="0" marL="0" rtl="0" algn="r">
              <a:spcBef>
                <a:spcPts val="0"/>
              </a:spcBef>
              <a:spcAft>
                <a:spcPts val="0"/>
              </a:spcAft>
              <a:buNone/>
            </a:pPr>
            <a:r>
              <a:rPr b="0" lang="en" sz="2400"/>
              <a:t>–Dr. Sally Shaywitz</a:t>
            </a:r>
            <a:endParaRPr b="0" sz="2400"/>
          </a:p>
        </p:txBody>
      </p:sp>
      <p:sp>
        <p:nvSpPr>
          <p:cNvPr id="142" name="Google Shape;142;p20"/>
          <p:cNvSpPr txBox="1"/>
          <p:nvPr>
            <p:ph type="title"/>
          </p:nvPr>
        </p:nvSpPr>
        <p:spPr>
          <a:xfrm>
            <a:off x="729450" y="590800"/>
            <a:ext cx="8414700" cy="535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2500">
                <a:latin typeface="Calibri"/>
                <a:ea typeface="Calibri"/>
                <a:cs typeface="Calibri"/>
                <a:sym typeface="Calibri"/>
              </a:rPr>
              <a:t>When Should Remedial Services Be Discontinued?</a:t>
            </a:r>
            <a:endParaRPr sz="2500">
              <a:latin typeface="Calibri"/>
              <a:ea typeface="Calibri"/>
              <a:cs typeface="Calibri"/>
              <a:sym typeface="Calibri"/>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6" name="Shape 146"/>
        <p:cNvGrpSpPr/>
        <p:nvPr/>
      </p:nvGrpSpPr>
      <p:grpSpPr>
        <a:xfrm>
          <a:off x="0" y="0"/>
          <a:ext cx="0" cy="0"/>
          <a:chOff x="0" y="0"/>
          <a:chExt cx="0" cy="0"/>
        </a:xfrm>
      </p:grpSpPr>
      <p:sp>
        <p:nvSpPr>
          <p:cNvPr id="147" name="Google Shape;147;p21"/>
          <p:cNvSpPr txBox="1"/>
          <p:nvPr>
            <p:ph type="title"/>
          </p:nvPr>
        </p:nvSpPr>
        <p:spPr>
          <a:xfrm>
            <a:off x="729450" y="590800"/>
            <a:ext cx="8414700" cy="535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2500">
                <a:latin typeface="Calibri"/>
                <a:ea typeface="Calibri"/>
                <a:cs typeface="Calibri"/>
                <a:sym typeface="Calibri"/>
              </a:rPr>
              <a:t>When Should Remedial Services Be Discontinued?</a:t>
            </a:r>
            <a:endParaRPr sz="2500">
              <a:latin typeface="Calibri"/>
              <a:ea typeface="Calibri"/>
              <a:cs typeface="Calibri"/>
              <a:sym typeface="Calibri"/>
            </a:endParaRPr>
          </a:p>
        </p:txBody>
      </p:sp>
      <p:sp>
        <p:nvSpPr>
          <p:cNvPr id="148" name="Google Shape;148;p21"/>
          <p:cNvSpPr txBox="1"/>
          <p:nvPr>
            <p:ph idx="1" type="body"/>
          </p:nvPr>
        </p:nvSpPr>
        <p:spPr>
          <a:xfrm>
            <a:off x="666300" y="1579625"/>
            <a:ext cx="7825200" cy="654900"/>
          </a:xfrm>
          <a:prstGeom prst="rect">
            <a:avLst/>
          </a:prstGeom>
        </p:spPr>
        <p:txBody>
          <a:bodyPr anchorCtr="0" anchor="t" bIns="91425" lIns="91425" spcFirstLastPara="1" rIns="91425" wrap="square" tIns="91425">
            <a:noAutofit/>
          </a:bodyPr>
          <a:lstStyle/>
          <a:p>
            <a:pPr indent="-317500" lvl="0" marL="457200" rtl="0" algn="l">
              <a:lnSpc>
                <a:spcPct val="100000"/>
              </a:lnSpc>
              <a:spcBef>
                <a:spcPts val="0"/>
              </a:spcBef>
              <a:spcAft>
                <a:spcPts val="0"/>
              </a:spcAft>
              <a:buClr>
                <a:srgbClr val="5A5A5A"/>
              </a:buClr>
              <a:buSzPts val="1400"/>
              <a:buFont typeface="Arial"/>
              <a:buChar char="●"/>
            </a:pPr>
            <a:r>
              <a:rPr lang="en" sz="1400">
                <a:solidFill>
                  <a:srgbClr val="5A5A5A"/>
                </a:solidFill>
                <a:latin typeface="Arial"/>
                <a:ea typeface="Arial"/>
                <a:cs typeface="Arial"/>
                <a:sym typeface="Arial"/>
              </a:rPr>
              <a:t>It is important that students are not prematurely discontinued from Tier 2 or Tier 3 intervention services.</a:t>
            </a:r>
            <a:endParaRPr sz="1400">
              <a:solidFill>
                <a:srgbClr val="5A5A5A"/>
              </a:solidFill>
              <a:latin typeface="Arial"/>
              <a:ea typeface="Arial"/>
              <a:cs typeface="Arial"/>
              <a:sym typeface="Arial"/>
            </a:endParaRPr>
          </a:p>
        </p:txBody>
      </p:sp>
      <p:sp>
        <p:nvSpPr>
          <p:cNvPr id="149" name="Google Shape;149;p21"/>
          <p:cNvSpPr txBox="1"/>
          <p:nvPr>
            <p:ph idx="1" type="body"/>
          </p:nvPr>
        </p:nvSpPr>
        <p:spPr>
          <a:xfrm>
            <a:off x="666300" y="2234600"/>
            <a:ext cx="7825200" cy="3150300"/>
          </a:xfrm>
          <a:prstGeom prst="rect">
            <a:avLst/>
          </a:prstGeom>
        </p:spPr>
        <p:txBody>
          <a:bodyPr anchorCtr="0" anchor="t" bIns="91425" lIns="91425" spcFirstLastPara="1" rIns="91425" wrap="square" tIns="91425">
            <a:noAutofit/>
          </a:bodyPr>
          <a:lstStyle/>
          <a:p>
            <a:pPr indent="-317500" lvl="0" marL="457200" rtl="0" algn="l">
              <a:lnSpc>
                <a:spcPct val="100000"/>
              </a:lnSpc>
              <a:spcBef>
                <a:spcPts val="0"/>
              </a:spcBef>
              <a:spcAft>
                <a:spcPts val="0"/>
              </a:spcAft>
              <a:buClr>
                <a:srgbClr val="5A5A5A"/>
              </a:buClr>
              <a:buSzPts val="1400"/>
              <a:buFont typeface="Arial"/>
              <a:buChar char="●"/>
            </a:pPr>
            <a:r>
              <a:rPr lang="en" sz="1400">
                <a:solidFill>
                  <a:srgbClr val="5A5A5A"/>
                </a:solidFill>
                <a:latin typeface="Arial"/>
                <a:ea typeface="Arial"/>
                <a:cs typeface="Arial"/>
                <a:sym typeface="Arial"/>
              </a:rPr>
              <a:t>Students should not be removed from an effective reading program until they are able to read words and passages fluently, at their grade level.</a:t>
            </a:r>
            <a:endParaRPr sz="1400">
              <a:solidFill>
                <a:srgbClr val="5A5A5A"/>
              </a:solidFill>
              <a:latin typeface="Arial"/>
              <a:ea typeface="Arial"/>
              <a:cs typeface="Arial"/>
              <a:sym typeface="Arial"/>
            </a:endParaRPr>
          </a:p>
          <a:p>
            <a:pPr indent="0" lvl="0" marL="457200" rtl="0" algn="l">
              <a:lnSpc>
                <a:spcPct val="100000"/>
              </a:lnSpc>
              <a:spcBef>
                <a:spcPts val="0"/>
              </a:spcBef>
              <a:spcAft>
                <a:spcPts val="0"/>
              </a:spcAft>
              <a:buNone/>
            </a:pPr>
            <a:r>
              <a:t/>
            </a:r>
            <a:endParaRPr sz="1400">
              <a:solidFill>
                <a:srgbClr val="5A5A5A"/>
              </a:solidFill>
              <a:latin typeface="Arial"/>
              <a:ea typeface="Arial"/>
              <a:cs typeface="Arial"/>
              <a:sym typeface="Arial"/>
            </a:endParaRPr>
          </a:p>
          <a:p>
            <a:pPr indent="-317500" lvl="0" marL="457200" rtl="0" algn="l">
              <a:lnSpc>
                <a:spcPct val="100000"/>
              </a:lnSpc>
              <a:spcBef>
                <a:spcPts val="0"/>
              </a:spcBef>
              <a:spcAft>
                <a:spcPts val="0"/>
              </a:spcAft>
              <a:buSzPts val="1400"/>
              <a:buFont typeface="Arial"/>
              <a:buChar char="●"/>
            </a:pPr>
            <a:r>
              <a:rPr lang="en" sz="1400">
                <a:latin typeface="Arial"/>
                <a:ea typeface="Arial"/>
                <a:cs typeface="Arial"/>
                <a:sym typeface="Arial"/>
              </a:rPr>
              <a:t>Reading assessment data should document students’ abilities:</a:t>
            </a:r>
            <a:endParaRPr sz="1400">
              <a:latin typeface="Arial"/>
              <a:ea typeface="Arial"/>
              <a:cs typeface="Arial"/>
              <a:sym typeface="Arial"/>
            </a:endParaRPr>
          </a:p>
          <a:p>
            <a:pPr indent="-311150" lvl="1" marL="914400" rtl="0" algn="l">
              <a:lnSpc>
                <a:spcPct val="100000"/>
              </a:lnSpc>
              <a:spcBef>
                <a:spcPts val="1600"/>
              </a:spcBef>
              <a:spcAft>
                <a:spcPts val="0"/>
              </a:spcAft>
              <a:buSzPts val="1300"/>
              <a:buFont typeface="Arial"/>
              <a:buChar char="○"/>
            </a:pPr>
            <a:r>
              <a:rPr lang="en" sz="1300">
                <a:latin typeface="Arial"/>
                <a:ea typeface="Arial"/>
                <a:cs typeface="Arial"/>
                <a:sym typeface="Arial"/>
              </a:rPr>
              <a:t>to exhibit mastery of the phonological code, accuracy and automaticity of word recognition, and fluent reading of connected text with good comprehension.</a:t>
            </a:r>
            <a:endParaRPr sz="1300">
              <a:latin typeface="Arial"/>
              <a:ea typeface="Arial"/>
              <a:cs typeface="Arial"/>
              <a:sym typeface="Arial"/>
            </a:endParaRPr>
          </a:p>
          <a:p>
            <a:pPr indent="-311150" lvl="1" marL="914400" rtl="0" algn="l">
              <a:lnSpc>
                <a:spcPct val="100000"/>
              </a:lnSpc>
              <a:spcBef>
                <a:spcPts val="1600"/>
              </a:spcBef>
              <a:spcAft>
                <a:spcPts val="1600"/>
              </a:spcAft>
              <a:buSzPts val="1300"/>
              <a:buFont typeface="Arial"/>
              <a:buChar char="○"/>
            </a:pPr>
            <a:r>
              <a:rPr lang="en" sz="1300">
                <a:latin typeface="Arial"/>
                <a:ea typeface="Arial"/>
                <a:cs typeface="Arial"/>
                <a:sym typeface="Arial"/>
              </a:rPr>
              <a:t>to generalize and transfer these abilities into classroom settings before intervention services are pulled back. Scaffolds should be provided to students in the general education setting to increase their independence in applying these skills to grade level reading and writing tasks.</a:t>
            </a:r>
            <a:endParaRPr sz="1300">
              <a:latin typeface="Arial"/>
              <a:ea typeface="Arial"/>
              <a:cs typeface="Arial"/>
              <a:sym typeface="Aria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49">
                                            <p:txEl>
                                              <p:pRg end="0" st="0"/>
                                            </p:txEl>
                                          </p:spTgt>
                                        </p:tgtEl>
                                        <p:attrNameLst>
                                          <p:attrName>style.visibility</p:attrName>
                                        </p:attrNameLst>
                                      </p:cBhvr>
                                      <p:to>
                                        <p:strVal val="visible"/>
                                      </p:to>
                                    </p:set>
                                    <p:animEffect filter="fade" transition="in">
                                      <p:cBhvr>
                                        <p:cTn dur="1000"/>
                                        <p:tgtEl>
                                          <p:spTgt spid="149">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49">
                                            <p:txEl>
                                              <p:pRg end="1" st="1"/>
                                            </p:txEl>
                                          </p:spTgt>
                                        </p:tgtEl>
                                        <p:attrNameLst>
                                          <p:attrName>style.visibility</p:attrName>
                                        </p:attrNameLst>
                                      </p:cBhvr>
                                      <p:to>
                                        <p:strVal val="visible"/>
                                      </p:to>
                                    </p:set>
                                    <p:animEffect filter="fade" transition="in">
                                      <p:cBhvr>
                                        <p:cTn dur="1000"/>
                                        <p:tgtEl>
                                          <p:spTgt spid="149">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49">
                                            <p:txEl>
                                              <p:pRg end="2" st="2"/>
                                            </p:txEl>
                                          </p:spTgt>
                                        </p:tgtEl>
                                        <p:attrNameLst>
                                          <p:attrName>style.visibility</p:attrName>
                                        </p:attrNameLst>
                                      </p:cBhvr>
                                      <p:to>
                                        <p:strVal val="visible"/>
                                      </p:to>
                                    </p:set>
                                    <p:animEffect filter="fade" transition="in">
                                      <p:cBhvr>
                                        <p:cTn dur="1000"/>
                                        <p:tgtEl>
                                          <p:spTgt spid="149">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49">
                                            <p:txEl>
                                              <p:pRg end="3" st="3"/>
                                            </p:txEl>
                                          </p:spTgt>
                                        </p:tgtEl>
                                        <p:attrNameLst>
                                          <p:attrName>style.visibility</p:attrName>
                                        </p:attrNameLst>
                                      </p:cBhvr>
                                      <p:to>
                                        <p:strVal val="visible"/>
                                      </p:to>
                                    </p:set>
                                    <p:animEffect filter="fade" transition="in">
                                      <p:cBhvr>
                                        <p:cTn dur="1000"/>
                                        <p:tgtEl>
                                          <p:spTgt spid="149">
                                            <p:txEl>
                                              <p:pRg end="3" st="3"/>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49">
                                            <p:txEl>
                                              <p:pRg end="4" st="4"/>
                                            </p:txEl>
                                          </p:spTgt>
                                        </p:tgtEl>
                                        <p:attrNameLst>
                                          <p:attrName>style.visibility</p:attrName>
                                        </p:attrNameLst>
                                      </p:cBhvr>
                                      <p:to>
                                        <p:strVal val="visible"/>
                                      </p:to>
                                    </p:set>
                                    <p:animEffect filter="fade" transition="in">
                                      <p:cBhvr>
                                        <p:cTn dur="1000"/>
                                        <p:tgtEl>
                                          <p:spTgt spid="149">
                                            <p:txEl>
                                              <p:pRg end="4" st="4"/>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theme/theme1.xml><?xml version="1.0" encoding="utf-8"?>
<a:theme xmlns:a="http://schemas.openxmlformats.org/drawingml/2006/main" xmlns:r="http://schemas.openxmlformats.org/officeDocument/2006/relationships" name="Streamline">
  <a:themeElements>
    <a:clrScheme name="Streamline">
      <a:dk1>
        <a:srgbClr val="1A9988"/>
      </a:dk1>
      <a:lt1>
        <a:srgbClr val="FFFFFF"/>
      </a:lt1>
      <a:dk2>
        <a:srgbClr val="1A1A1A"/>
      </a:dk2>
      <a:lt2>
        <a:srgbClr val="E9EDEE"/>
      </a:lt2>
      <a:accent1>
        <a:srgbClr val="595959"/>
      </a:accent1>
      <a:accent2>
        <a:srgbClr val="6AA4C8"/>
      </a:accent2>
      <a:accent3>
        <a:srgbClr val="EB5600"/>
      </a:accent3>
      <a:accent4>
        <a:srgbClr val="A2FFE8"/>
      </a:accent4>
      <a:accent5>
        <a:srgbClr val="1C3678"/>
      </a:accent5>
      <a:accent6>
        <a:srgbClr val="FFB8A2"/>
      </a:accent6>
      <a:hlink>
        <a:srgbClr val="1C3678"/>
      </a:hlink>
      <a:folHlink>
        <a:srgbClr val="1C3678"/>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